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</p:sldMasterIdLst>
  <p:notesMasterIdLst>
    <p:notesMasterId r:id="rId28"/>
  </p:notesMasterIdLst>
  <p:sldIdLst>
    <p:sldId id="256" r:id="rId2"/>
    <p:sldId id="257" r:id="rId3"/>
    <p:sldId id="260" r:id="rId4"/>
    <p:sldId id="263" r:id="rId5"/>
    <p:sldId id="264" r:id="rId6"/>
    <p:sldId id="265" r:id="rId7"/>
    <p:sldId id="266" r:id="rId8"/>
    <p:sldId id="261" r:id="rId9"/>
    <p:sldId id="282" r:id="rId10"/>
    <p:sldId id="267" r:id="rId11"/>
    <p:sldId id="279" r:id="rId12"/>
    <p:sldId id="271" r:id="rId13"/>
    <p:sldId id="275" r:id="rId14"/>
    <p:sldId id="280" r:id="rId15"/>
    <p:sldId id="281" r:id="rId16"/>
    <p:sldId id="269" r:id="rId17"/>
    <p:sldId id="268" r:id="rId18"/>
    <p:sldId id="270" r:id="rId19"/>
    <p:sldId id="273" r:id="rId20"/>
    <p:sldId id="274" r:id="rId21"/>
    <p:sldId id="276" r:id="rId22"/>
    <p:sldId id="277" r:id="rId23"/>
    <p:sldId id="278" r:id="rId24"/>
    <p:sldId id="283" r:id="rId25"/>
    <p:sldId id="284" r:id="rId26"/>
    <p:sldId id="285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32CBF7-FB3B-4F01-BCE0-430F6B7675E0}" v="38" dt="2025-04-27T12:46:49.5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08" y="2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Visigalli" userId="5d0b72ea24fe40a9" providerId="LiveId" clId="{9A3B5360-CC2A-4133-9F3D-262A65871800}"/>
    <pc:docChg chg="undo custSel modSld">
      <pc:chgData name="Andrea Visigalli" userId="5d0b72ea24fe40a9" providerId="LiveId" clId="{9A3B5360-CC2A-4133-9F3D-262A65871800}" dt="2025-04-27T12:12:09.378" v="20" actId="1076"/>
      <pc:docMkLst>
        <pc:docMk/>
      </pc:docMkLst>
      <pc:sldChg chg="modSp mod">
        <pc:chgData name="Andrea Visigalli" userId="5d0b72ea24fe40a9" providerId="LiveId" clId="{9A3B5360-CC2A-4133-9F3D-262A65871800}" dt="2025-04-27T12:12:09.378" v="20" actId="1076"/>
        <pc:sldMkLst>
          <pc:docMk/>
          <pc:sldMk cId="2734681556" sldId="257"/>
        </pc:sldMkLst>
        <pc:picChg chg="mod">
          <ac:chgData name="Andrea Visigalli" userId="5d0b72ea24fe40a9" providerId="LiveId" clId="{9A3B5360-CC2A-4133-9F3D-262A65871800}" dt="2025-04-27T12:12:07.623" v="17" actId="1076"/>
          <ac:picMkLst>
            <pc:docMk/>
            <pc:sldMk cId="2734681556" sldId="257"/>
            <ac:picMk id="8" creationId="{324E1A50-6A27-1F03-793D-C5F56D382A10}"/>
          </ac:picMkLst>
        </pc:picChg>
        <pc:picChg chg="mod">
          <ac:chgData name="Andrea Visigalli" userId="5d0b72ea24fe40a9" providerId="LiveId" clId="{9A3B5360-CC2A-4133-9F3D-262A65871800}" dt="2025-04-27T12:12:09.378" v="20" actId="1076"/>
          <ac:picMkLst>
            <pc:docMk/>
            <pc:sldMk cId="2734681556" sldId="257"/>
            <ac:picMk id="10" creationId="{14B0460E-7FE2-58F6-DA90-A163F2D681AA}"/>
          </ac:picMkLst>
        </pc:picChg>
      </pc:sldChg>
      <pc:sldChg chg="modSp mod">
        <pc:chgData name="Andrea Visigalli" userId="5d0b72ea24fe40a9" providerId="LiveId" clId="{9A3B5360-CC2A-4133-9F3D-262A65871800}" dt="2025-04-26T10:08:25.321" v="0" actId="255"/>
        <pc:sldMkLst>
          <pc:docMk/>
          <pc:sldMk cId="3904424811" sldId="285"/>
        </pc:sldMkLst>
        <pc:spChg chg="mod">
          <ac:chgData name="Andrea Visigalli" userId="5d0b72ea24fe40a9" providerId="LiveId" clId="{9A3B5360-CC2A-4133-9F3D-262A65871800}" dt="2025-04-26T10:08:25.321" v="0" actId="255"/>
          <ac:spMkLst>
            <pc:docMk/>
            <pc:sldMk cId="3904424811" sldId="285"/>
            <ac:spMk id="6" creationId="{08AD9614-29DB-683D-5E20-46E24C290057}"/>
          </ac:spMkLst>
        </pc:spChg>
      </pc:sldChg>
    </pc:docChg>
  </pc:docChgLst>
  <pc:docChgLst>
    <pc:chgData name="Andrea Visigalli" userId="5d0b72ea24fe40a9" providerId="LiveId" clId="{3332CBF7-FB3B-4F01-BCE0-430F6B7675E0}"/>
    <pc:docChg chg="undo custSel modSld sldOrd">
      <pc:chgData name="Andrea Visigalli" userId="5d0b72ea24fe40a9" providerId="LiveId" clId="{3332CBF7-FB3B-4F01-BCE0-430F6B7675E0}" dt="2025-04-27T13:32:02.672" v="445" actId="20577"/>
      <pc:docMkLst>
        <pc:docMk/>
      </pc:docMkLst>
      <pc:sldChg chg="modSp mod">
        <pc:chgData name="Andrea Visigalli" userId="5d0b72ea24fe40a9" providerId="LiveId" clId="{3332CBF7-FB3B-4F01-BCE0-430F6B7675E0}" dt="2025-04-27T12:55:54.761" v="405" actId="1076"/>
        <pc:sldMkLst>
          <pc:docMk/>
          <pc:sldMk cId="1409881875" sldId="256"/>
        </pc:sldMkLst>
        <pc:spChg chg="mod">
          <ac:chgData name="Andrea Visigalli" userId="5d0b72ea24fe40a9" providerId="LiveId" clId="{3332CBF7-FB3B-4F01-BCE0-430F6B7675E0}" dt="2025-04-27T12:47:51.192" v="368" actId="1076"/>
          <ac:spMkLst>
            <pc:docMk/>
            <pc:sldMk cId="1409881875" sldId="256"/>
            <ac:spMk id="2" creationId="{00000000-0000-0000-0000-000000000000}"/>
          </ac:spMkLst>
        </pc:spChg>
        <pc:spChg chg="mod">
          <ac:chgData name="Andrea Visigalli" userId="5d0b72ea24fe40a9" providerId="LiveId" clId="{3332CBF7-FB3B-4F01-BCE0-430F6B7675E0}" dt="2025-04-27T12:55:54.761" v="405" actId="1076"/>
          <ac:spMkLst>
            <pc:docMk/>
            <pc:sldMk cId="1409881875" sldId="256"/>
            <ac:spMk id="3" creationId="{00000000-0000-0000-0000-000000000000}"/>
          </ac:spMkLst>
        </pc:spChg>
        <pc:picChg chg="mod">
          <ac:chgData name="Andrea Visigalli" userId="5d0b72ea24fe40a9" providerId="LiveId" clId="{3332CBF7-FB3B-4F01-BCE0-430F6B7675E0}" dt="2025-04-27T12:18:37.499" v="114" actId="1076"/>
          <ac:picMkLst>
            <pc:docMk/>
            <pc:sldMk cId="1409881875" sldId="256"/>
            <ac:picMk id="4" creationId="{00000000-0000-0000-0000-000000000000}"/>
          </ac:picMkLst>
        </pc:picChg>
        <pc:picChg chg="mod">
          <ac:chgData name="Andrea Visigalli" userId="5d0b72ea24fe40a9" providerId="LiveId" clId="{3332CBF7-FB3B-4F01-BCE0-430F6B7675E0}" dt="2025-04-27T12:18:34.056" v="113" actId="1076"/>
          <ac:picMkLst>
            <pc:docMk/>
            <pc:sldMk cId="1409881875" sldId="256"/>
            <ac:picMk id="6" creationId="{522333DA-FD7A-3053-F600-1CE61C2AC049}"/>
          </ac:picMkLst>
        </pc:picChg>
      </pc:sldChg>
      <pc:sldChg chg="modSp mod">
        <pc:chgData name="Andrea Visigalli" userId="5d0b72ea24fe40a9" providerId="LiveId" clId="{3332CBF7-FB3B-4F01-BCE0-430F6B7675E0}" dt="2025-04-27T12:47:18.808" v="364" actId="1076"/>
        <pc:sldMkLst>
          <pc:docMk/>
          <pc:sldMk cId="2734681556" sldId="257"/>
        </pc:sldMkLst>
        <pc:spChg chg="mod">
          <ac:chgData name="Andrea Visigalli" userId="5d0b72ea24fe40a9" providerId="LiveId" clId="{3332CBF7-FB3B-4F01-BCE0-430F6B7675E0}" dt="2025-04-27T12:47:18.808" v="364" actId="1076"/>
          <ac:spMkLst>
            <pc:docMk/>
            <pc:sldMk cId="2734681556" sldId="257"/>
            <ac:spMk id="6" creationId="{9FF29573-16E6-AB47-1E42-99B40F246FBD}"/>
          </ac:spMkLst>
        </pc:spChg>
        <pc:picChg chg="mod">
          <ac:chgData name="Andrea Visigalli" userId="5d0b72ea24fe40a9" providerId="LiveId" clId="{3332CBF7-FB3B-4F01-BCE0-430F6B7675E0}" dt="2025-04-27T12:12:56.090" v="4" actId="1076"/>
          <ac:picMkLst>
            <pc:docMk/>
            <pc:sldMk cId="2734681556" sldId="257"/>
            <ac:picMk id="8" creationId="{324E1A50-6A27-1F03-793D-C5F56D382A10}"/>
          </ac:picMkLst>
        </pc:picChg>
        <pc:picChg chg="mod">
          <ac:chgData name="Andrea Visigalli" userId="5d0b72ea24fe40a9" providerId="LiveId" clId="{3332CBF7-FB3B-4F01-BCE0-430F6B7675E0}" dt="2025-04-27T12:12:50.406" v="3" actId="14100"/>
          <ac:picMkLst>
            <pc:docMk/>
            <pc:sldMk cId="2734681556" sldId="257"/>
            <ac:picMk id="10" creationId="{14B0460E-7FE2-58F6-DA90-A163F2D681AA}"/>
          </ac:picMkLst>
        </pc:picChg>
      </pc:sldChg>
      <pc:sldChg chg="addSp delSp modSp mod">
        <pc:chgData name="Andrea Visigalli" userId="5d0b72ea24fe40a9" providerId="LiveId" clId="{3332CBF7-FB3B-4F01-BCE0-430F6B7675E0}" dt="2025-04-27T12:47:04.604" v="362" actId="1076"/>
        <pc:sldMkLst>
          <pc:docMk/>
          <pc:sldMk cId="2480408656" sldId="260"/>
        </pc:sldMkLst>
        <pc:spChg chg="mod">
          <ac:chgData name="Andrea Visigalli" userId="5d0b72ea24fe40a9" providerId="LiveId" clId="{3332CBF7-FB3B-4F01-BCE0-430F6B7675E0}" dt="2025-04-27T12:47:04.604" v="362" actId="1076"/>
          <ac:spMkLst>
            <pc:docMk/>
            <pc:sldMk cId="2480408656" sldId="260"/>
            <ac:spMk id="6" creationId="{F5551CAF-E945-23FB-B8A7-4AF730CE8FF7}"/>
          </ac:spMkLst>
        </pc:spChg>
        <pc:picChg chg="add mod">
          <ac:chgData name="Andrea Visigalli" userId="5d0b72ea24fe40a9" providerId="LiveId" clId="{3332CBF7-FB3B-4F01-BCE0-430F6B7675E0}" dt="2025-04-27T12:13:11.027" v="7"/>
          <ac:picMkLst>
            <pc:docMk/>
            <pc:sldMk cId="2480408656" sldId="260"/>
            <ac:picMk id="2" creationId="{228FAEC8-DC3E-785A-C5A4-58CEA489E766}"/>
          </ac:picMkLst>
        </pc:picChg>
        <pc:picChg chg="add mod">
          <ac:chgData name="Andrea Visigalli" userId="5d0b72ea24fe40a9" providerId="LiveId" clId="{3332CBF7-FB3B-4F01-BCE0-430F6B7675E0}" dt="2025-04-27T12:13:11.027" v="7"/>
          <ac:picMkLst>
            <pc:docMk/>
            <pc:sldMk cId="2480408656" sldId="260"/>
            <ac:picMk id="3" creationId="{2709BCB2-2AA8-0EFC-3D58-0DFB0229A3A4}"/>
          </ac:picMkLst>
        </pc:picChg>
        <pc:picChg chg="del">
          <ac:chgData name="Andrea Visigalli" userId="5d0b72ea24fe40a9" providerId="LiveId" clId="{3332CBF7-FB3B-4F01-BCE0-430F6B7675E0}" dt="2025-04-27T12:13:09.255" v="6" actId="478"/>
          <ac:picMkLst>
            <pc:docMk/>
            <pc:sldMk cId="2480408656" sldId="260"/>
            <ac:picMk id="8" creationId="{E04EC1C9-A92B-8CF2-F33A-5EC48E33BA45}"/>
          </ac:picMkLst>
        </pc:picChg>
        <pc:picChg chg="del">
          <ac:chgData name="Andrea Visigalli" userId="5d0b72ea24fe40a9" providerId="LiveId" clId="{3332CBF7-FB3B-4F01-BCE0-430F6B7675E0}" dt="2025-04-27T12:13:08.567" v="5" actId="478"/>
          <ac:picMkLst>
            <pc:docMk/>
            <pc:sldMk cId="2480408656" sldId="260"/>
            <ac:picMk id="10" creationId="{F8166463-B66C-84D0-8C5A-7CB10EFB0E58}"/>
          </ac:picMkLst>
        </pc:picChg>
      </pc:sldChg>
      <pc:sldChg chg="addSp delSp modSp mod">
        <pc:chgData name="Andrea Visigalli" userId="5d0b72ea24fe40a9" providerId="LiveId" clId="{3332CBF7-FB3B-4F01-BCE0-430F6B7675E0}" dt="2025-04-27T12:51:39.924" v="390" actId="20577"/>
        <pc:sldMkLst>
          <pc:docMk/>
          <pc:sldMk cId="3589343062" sldId="261"/>
        </pc:sldMkLst>
        <pc:spChg chg="mod">
          <ac:chgData name="Andrea Visigalli" userId="5d0b72ea24fe40a9" providerId="LiveId" clId="{3332CBF7-FB3B-4F01-BCE0-430F6B7675E0}" dt="2025-04-27T12:51:39.924" v="390" actId="20577"/>
          <ac:spMkLst>
            <pc:docMk/>
            <pc:sldMk cId="3589343062" sldId="261"/>
            <ac:spMk id="6" creationId="{A061E553-713A-E634-14A3-D45869E98586}"/>
          </ac:spMkLst>
        </pc:spChg>
        <pc:picChg chg="add mod">
          <ac:chgData name="Andrea Visigalli" userId="5d0b72ea24fe40a9" providerId="LiveId" clId="{3332CBF7-FB3B-4F01-BCE0-430F6B7675E0}" dt="2025-04-27T12:14:02.982" v="23"/>
          <ac:picMkLst>
            <pc:docMk/>
            <pc:sldMk cId="3589343062" sldId="261"/>
            <ac:picMk id="2" creationId="{2945B299-27C7-1F5E-4FD1-4EE06D81B98C}"/>
          </ac:picMkLst>
        </pc:picChg>
        <pc:picChg chg="add mod">
          <ac:chgData name="Andrea Visigalli" userId="5d0b72ea24fe40a9" providerId="LiveId" clId="{3332CBF7-FB3B-4F01-BCE0-430F6B7675E0}" dt="2025-04-27T12:14:02.982" v="23"/>
          <ac:picMkLst>
            <pc:docMk/>
            <pc:sldMk cId="3589343062" sldId="261"/>
            <ac:picMk id="3" creationId="{F90CD880-64CB-AD70-C2B8-C152C8795A32}"/>
          </ac:picMkLst>
        </pc:picChg>
        <pc:picChg chg="del">
          <ac:chgData name="Andrea Visigalli" userId="5d0b72ea24fe40a9" providerId="LiveId" clId="{3332CBF7-FB3B-4F01-BCE0-430F6B7675E0}" dt="2025-04-27T12:14:01.673" v="22" actId="478"/>
          <ac:picMkLst>
            <pc:docMk/>
            <pc:sldMk cId="3589343062" sldId="261"/>
            <ac:picMk id="8" creationId="{0D7CCBDE-8339-AF5B-73F4-BEB59B365A39}"/>
          </ac:picMkLst>
        </pc:picChg>
        <pc:picChg chg="del">
          <ac:chgData name="Andrea Visigalli" userId="5d0b72ea24fe40a9" providerId="LiveId" clId="{3332CBF7-FB3B-4F01-BCE0-430F6B7675E0}" dt="2025-04-27T12:14:00.865" v="21" actId="478"/>
          <ac:picMkLst>
            <pc:docMk/>
            <pc:sldMk cId="3589343062" sldId="261"/>
            <ac:picMk id="10" creationId="{ACEBF588-1D57-9802-B4D4-E0E3AD047D59}"/>
          </ac:picMkLst>
        </pc:picChg>
      </pc:sldChg>
      <pc:sldChg chg="addSp delSp modSp mod">
        <pc:chgData name="Andrea Visigalli" userId="5d0b72ea24fe40a9" providerId="LiveId" clId="{3332CBF7-FB3B-4F01-BCE0-430F6B7675E0}" dt="2025-04-27T12:48:51.689" v="369" actId="1076"/>
        <pc:sldMkLst>
          <pc:docMk/>
          <pc:sldMk cId="828240642" sldId="263"/>
        </pc:sldMkLst>
        <pc:spChg chg="mod">
          <ac:chgData name="Andrea Visigalli" userId="5d0b72ea24fe40a9" providerId="LiveId" clId="{3332CBF7-FB3B-4F01-BCE0-430F6B7675E0}" dt="2025-04-27T12:48:51.689" v="369" actId="1076"/>
          <ac:spMkLst>
            <pc:docMk/>
            <pc:sldMk cId="828240642" sldId="263"/>
            <ac:spMk id="6" creationId="{EED32155-F222-310A-0AA7-A1075DD18362}"/>
          </ac:spMkLst>
        </pc:spChg>
        <pc:picChg chg="add mod">
          <ac:chgData name="Andrea Visigalli" userId="5d0b72ea24fe40a9" providerId="LiveId" clId="{3332CBF7-FB3B-4F01-BCE0-430F6B7675E0}" dt="2025-04-27T12:13:20.205" v="10"/>
          <ac:picMkLst>
            <pc:docMk/>
            <pc:sldMk cId="828240642" sldId="263"/>
            <ac:picMk id="2" creationId="{D86A42C7-ACB5-2F41-21D9-F9B4D7015168}"/>
          </ac:picMkLst>
        </pc:picChg>
        <pc:picChg chg="add mod">
          <ac:chgData name="Andrea Visigalli" userId="5d0b72ea24fe40a9" providerId="LiveId" clId="{3332CBF7-FB3B-4F01-BCE0-430F6B7675E0}" dt="2025-04-27T12:13:20.205" v="10"/>
          <ac:picMkLst>
            <pc:docMk/>
            <pc:sldMk cId="828240642" sldId="263"/>
            <ac:picMk id="3" creationId="{6D980595-288C-1389-4F4D-AB7386FC2594}"/>
          </ac:picMkLst>
        </pc:picChg>
        <pc:picChg chg="del">
          <ac:chgData name="Andrea Visigalli" userId="5d0b72ea24fe40a9" providerId="LiveId" clId="{3332CBF7-FB3B-4F01-BCE0-430F6B7675E0}" dt="2025-04-27T12:13:18.972" v="9" actId="478"/>
          <ac:picMkLst>
            <pc:docMk/>
            <pc:sldMk cId="828240642" sldId="263"/>
            <ac:picMk id="8" creationId="{9B7FF1BF-0739-E909-5D43-54A57A958EC4}"/>
          </ac:picMkLst>
        </pc:picChg>
        <pc:picChg chg="del">
          <ac:chgData name="Andrea Visigalli" userId="5d0b72ea24fe40a9" providerId="LiveId" clId="{3332CBF7-FB3B-4F01-BCE0-430F6B7675E0}" dt="2025-04-27T12:13:18.170" v="8" actId="478"/>
          <ac:picMkLst>
            <pc:docMk/>
            <pc:sldMk cId="828240642" sldId="263"/>
            <ac:picMk id="10" creationId="{2B53C3EC-636C-D97B-5EC1-8AED219B8422}"/>
          </ac:picMkLst>
        </pc:picChg>
      </pc:sldChg>
      <pc:sldChg chg="addSp delSp modSp mod">
        <pc:chgData name="Andrea Visigalli" userId="5d0b72ea24fe40a9" providerId="LiveId" clId="{3332CBF7-FB3B-4F01-BCE0-430F6B7675E0}" dt="2025-04-27T12:21:21.871" v="133" actId="122"/>
        <pc:sldMkLst>
          <pc:docMk/>
          <pc:sldMk cId="4167557854" sldId="264"/>
        </pc:sldMkLst>
        <pc:spChg chg="mod">
          <ac:chgData name="Andrea Visigalli" userId="5d0b72ea24fe40a9" providerId="LiveId" clId="{3332CBF7-FB3B-4F01-BCE0-430F6B7675E0}" dt="2025-04-27T12:21:21.871" v="133" actId="122"/>
          <ac:spMkLst>
            <pc:docMk/>
            <pc:sldMk cId="4167557854" sldId="264"/>
            <ac:spMk id="6" creationId="{167986C8-9345-3A16-A16A-FF5414553EB9}"/>
          </ac:spMkLst>
        </pc:spChg>
        <pc:picChg chg="add mod">
          <ac:chgData name="Andrea Visigalli" userId="5d0b72ea24fe40a9" providerId="LiveId" clId="{3332CBF7-FB3B-4F01-BCE0-430F6B7675E0}" dt="2025-04-27T12:13:29.507" v="14" actId="1076"/>
          <ac:picMkLst>
            <pc:docMk/>
            <pc:sldMk cId="4167557854" sldId="264"/>
            <ac:picMk id="2" creationId="{02BFCC81-8279-1970-882D-99BF0E0A6F07}"/>
          </ac:picMkLst>
        </pc:picChg>
        <pc:picChg chg="add mod">
          <ac:chgData name="Andrea Visigalli" userId="5d0b72ea24fe40a9" providerId="LiveId" clId="{3332CBF7-FB3B-4F01-BCE0-430F6B7675E0}" dt="2025-04-27T12:13:29.507" v="14" actId="1076"/>
          <ac:picMkLst>
            <pc:docMk/>
            <pc:sldMk cId="4167557854" sldId="264"/>
            <ac:picMk id="3" creationId="{73914756-197A-BCA1-8E92-63C1BEA5C412}"/>
          </ac:picMkLst>
        </pc:picChg>
        <pc:picChg chg="del">
          <ac:chgData name="Andrea Visigalli" userId="5d0b72ea24fe40a9" providerId="LiveId" clId="{3332CBF7-FB3B-4F01-BCE0-430F6B7675E0}" dt="2025-04-27T12:13:28.157" v="12" actId="478"/>
          <ac:picMkLst>
            <pc:docMk/>
            <pc:sldMk cId="4167557854" sldId="264"/>
            <ac:picMk id="8" creationId="{D13C3A95-967F-EC3C-86F7-3F93B2820F47}"/>
          </ac:picMkLst>
        </pc:picChg>
        <pc:picChg chg="del">
          <ac:chgData name="Andrea Visigalli" userId="5d0b72ea24fe40a9" providerId="LiveId" clId="{3332CBF7-FB3B-4F01-BCE0-430F6B7675E0}" dt="2025-04-27T12:13:27.588" v="11" actId="478"/>
          <ac:picMkLst>
            <pc:docMk/>
            <pc:sldMk cId="4167557854" sldId="264"/>
            <ac:picMk id="10" creationId="{7ADA1075-3A8C-148B-E48C-85385BD5036C}"/>
          </ac:picMkLst>
        </pc:picChg>
      </pc:sldChg>
      <pc:sldChg chg="addSp delSp modSp mod">
        <pc:chgData name="Andrea Visigalli" userId="5d0b72ea24fe40a9" providerId="LiveId" clId="{3332CBF7-FB3B-4F01-BCE0-430F6B7675E0}" dt="2025-04-27T12:49:33.048" v="371" actId="1076"/>
        <pc:sldMkLst>
          <pc:docMk/>
          <pc:sldMk cId="521230594" sldId="265"/>
        </pc:sldMkLst>
        <pc:spChg chg="mod">
          <ac:chgData name="Andrea Visigalli" userId="5d0b72ea24fe40a9" providerId="LiveId" clId="{3332CBF7-FB3B-4F01-BCE0-430F6B7675E0}" dt="2025-04-27T12:49:33.048" v="371" actId="1076"/>
          <ac:spMkLst>
            <pc:docMk/>
            <pc:sldMk cId="521230594" sldId="265"/>
            <ac:spMk id="6" creationId="{2895C82A-E221-485F-39BB-6881A6A6F0DE}"/>
          </ac:spMkLst>
        </pc:spChg>
        <pc:picChg chg="mod">
          <ac:chgData name="Andrea Visigalli" userId="5d0b72ea24fe40a9" providerId="LiveId" clId="{3332CBF7-FB3B-4F01-BCE0-430F6B7675E0}" dt="2025-04-27T12:49:28.597" v="370" actId="1076"/>
          <ac:picMkLst>
            <pc:docMk/>
            <pc:sldMk cId="521230594" sldId="265"/>
            <ac:picMk id="2" creationId="{62FFDBE0-4F0A-D4CE-6358-1EE3FA2C9B9B}"/>
          </ac:picMkLst>
        </pc:picChg>
        <pc:picChg chg="add mod">
          <ac:chgData name="Andrea Visigalli" userId="5d0b72ea24fe40a9" providerId="LiveId" clId="{3332CBF7-FB3B-4F01-BCE0-430F6B7675E0}" dt="2025-04-27T12:13:38.548" v="17"/>
          <ac:picMkLst>
            <pc:docMk/>
            <pc:sldMk cId="521230594" sldId="265"/>
            <ac:picMk id="3" creationId="{1F7E1ADE-5C14-AA11-6F66-A7C52E3D0983}"/>
          </ac:picMkLst>
        </pc:picChg>
        <pc:picChg chg="add mod">
          <ac:chgData name="Andrea Visigalli" userId="5d0b72ea24fe40a9" providerId="LiveId" clId="{3332CBF7-FB3B-4F01-BCE0-430F6B7675E0}" dt="2025-04-27T12:13:38.548" v="17"/>
          <ac:picMkLst>
            <pc:docMk/>
            <pc:sldMk cId="521230594" sldId="265"/>
            <ac:picMk id="4" creationId="{38BC615E-8FD2-A832-21DB-BB2BD5C8AD1B}"/>
          </ac:picMkLst>
        </pc:picChg>
        <pc:picChg chg="del">
          <ac:chgData name="Andrea Visigalli" userId="5d0b72ea24fe40a9" providerId="LiveId" clId="{3332CBF7-FB3B-4F01-BCE0-430F6B7675E0}" dt="2025-04-27T12:13:37.480" v="16" actId="478"/>
          <ac:picMkLst>
            <pc:docMk/>
            <pc:sldMk cId="521230594" sldId="265"/>
            <ac:picMk id="8" creationId="{2BE9DD68-FD1B-4AE2-035F-63B4D44A8830}"/>
          </ac:picMkLst>
        </pc:picChg>
        <pc:picChg chg="del">
          <ac:chgData name="Andrea Visigalli" userId="5d0b72ea24fe40a9" providerId="LiveId" clId="{3332CBF7-FB3B-4F01-BCE0-430F6B7675E0}" dt="2025-04-27T12:13:36.809" v="15" actId="478"/>
          <ac:picMkLst>
            <pc:docMk/>
            <pc:sldMk cId="521230594" sldId="265"/>
            <ac:picMk id="10" creationId="{0E5EECE0-6DF5-681D-AF5A-DECB6FAEBD7D}"/>
          </ac:picMkLst>
        </pc:picChg>
      </pc:sldChg>
      <pc:sldChg chg="addSp delSp modSp mod">
        <pc:chgData name="Andrea Visigalli" userId="5d0b72ea24fe40a9" providerId="LiveId" clId="{3332CBF7-FB3B-4F01-BCE0-430F6B7675E0}" dt="2025-04-27T12:50:02.129" v="374" actId="113"/>
        <pc:sldMkLst>
          <pc:docMk/>
          <pc:sldMk cId="704289143" sldId="266"/>
        </pc:sldMkLst>
        <pc:spChg chg="mod">
          <ac:chgData name="Andrea Visigalli" userId="5d0b72ea24fe40a9" providerId="LiveId" clId="{3332CBF7-FB3B-4F01-BCE0-430F6B7675E0}" dt="2025-04-27T12:50:02.129" v="374" actId="113"/>
          <ac:spMkLst>
            <pc:docMk/>
            <pc:sldMk cId="704289143" sldId="266"/>
            <ac:spMk id="6" creationId="{D84C2072-CE0F-9B13-7804-2DDE9044DCB2}"/>
          </ac:spMkLst>
        </pc:spChg>
        <pc:picChg chg="add mod">
          <ac:chgData name="Andrea Visigalli" userId="5d0b72ea24fe40a9" providerId="LiveId" clId="{3332CBF7-FB3B-4F01-BCE0-430F6B7675E0}" dt="2025-04-27T12:13:56.501" v="20"/>
          <ac:picMkLst>
            <pc:docMk/>
            <pc:sldMk cId="704289143" sldId="266"/>
            <ac:picMk id="2" creationId="{D041D015-8E0F-03BC-A711-38AC8F6334B2}"/>
          </ac:picMkLst>
        </pc:picChg>
        <pc:picChg chg="add mod">
          <ac:chgData name="Andrea Visigalli" userId="5d0b72ea24fe40a9" providerId="LiveId" clId="{3332CBF7-FB3B-4F01-BCE0-430F6B7675E0}" dt="2025-04-27T12:13:56.501" v="20"/>
          <ac:picMkLst>
            <pc:docMk/>
            <pc:sldMk cId="704289143" sldId="266"/>
            <ac:picMk id="3" creationId="{C3C40C90-A34B-0CBF-09C2-3E06D48DB8DE}"/>
          </ac:picMkLst>
        </pc:picChg>
        <pc:picChg chg="del">
          <ac:chgData name="Andrea Visigalli" userId="5d0b72ea24fe40a9" providerId="LiveId" clId="{3332CBF7-FB3B-4F01-BCE0-430F6B7675E0}" dt="2025-04-27T12:13:54.790" v="19" actId="478"/>
          <ac:picMkLst>
            <pc:docMk/>
            <pc:sldMk cId="704289143" sldId="266"/>
            <ac:picMk id="8" creationId="{D313B78F-41E0-5E99-A0E6-D2557ABE1DDF}"/>
          </ac:picMkLst>
        </pc:picChg>
        <pc:picChg chg="del">
          <ac:chgData name="Andrea Visigalli" userId="5d0b72ea24fe40a9" providerId="LiveId" clId="{3332CBF7-FB3B-4F01-BCE0-430F6B7675E0}" dt="2025-04-27T12:13:53.455" v="18" actId="478"/>
          <ac:picMkLst>
            <pc:docMk/>
            <pc:sldMk cId="704289143" sldId="266"/>
            <ac:picMk id="10" creationId="{17457CD8-72D6-B526-7924-C85E723CCBDC}"/>
          </ac:picMkLst>
        </pc:picChg>
      </pc:sldChg>
      <pc:sldChg chg="addSp delSp modSp mod">
        <pc:chgData name="Andrea Visigalli" userId="5d0b72ea24fe40a9" providerId="LiveId" clId="{3332CBF7-FB3B-4F01-BCE0-430F6B7675E0}" dt="2025-04-27T12:27:56.389" v="191" actId="20577"/>
        <pc:sldMkLst>
          <pc:docMk/>
          <pc:sldMk cId="1976221802" sldId="267"/>
        </pc:sldMkLst>
        <pc:spChg chg="mod">
          <ac:chgData name="Andrea Visigalli" userId="5d0b72ea24fe40a9" providerId="LiveId" clId="{3332CBF7-FB3B-4F01-BCE0-430F6B7675E0}" dt="2025-04-27T12:27:56.389" v="191" actId="20577"/>
          <ac:spMkLst>
            <pc:docMk/>
            <pc:sldMk cId="1976221802" sldId="267"/>
            <ac:spMk id="6" creationId="{A9D1B37E-C336-6F74-6741-9EA4C89713FA}"/>
          </ac:spMkLst>
        </pc:spChg>
        <pc:picChg chg="add mod">
          <ac:chgData name="Andrea Visigalli" userId="5d0b72ea24fe40a9" providerId="LiveId" clId="{3332CBF7-FB3B-4F01-BCE0-430F6B7675E0}" dt="2025-04-27T12:14:36.942" v="32" actId="1076"/>
          <ac:picMkLst>
            <pc:docMk/>
            <pc:sldMk cId="1976221802" sldId="267"/>
            <ac:picMk id="2" creationId="{D719AEAA-1742-3040-447C-666C5E71C796}"/>
          </ac:picMkLst>
        </pc:picChg>
        <pc:picChg chg="mod">
          <ac:chgData name="Andrea Visigalli" userId="5d0b72ea24fe40a9" providerId="LiveId" clId="{3332CBF7-FB3B-4F01-BCE0-430F6B7675E0}" dt="2025-04-27T12:27:24.632" v="173" actId="1076"/>
          <ac:picMkLst>
            <pc:docMk/>
            <pc:sldMk cId="1976221802" sldId="267"/>
            <ac:picMk id="3" creationId="{C17B3AC1-D107-BF65-78C9-A3D4FAF9BAE8}"/>
          </ac:picMkLst>
        </pc:picChg>
        <pc:picChg chg="add mod">
          <ac:chgData name="Andrea Visigalli" userId="5d0b72ea24fe40a9" providerId="LiveId" clId="{3332CBF7-FB3B-4F01-BCE0-430F6B7675E0}" dt="2025-04-27T12:14:36.942" v="32" actId="1076"/>
          <ac:picMkLst>
            <pc:docMk/>
            <pc:sldMk cId="1976221802" sldId="267"/>
            <ac:picMk id="4" creationId="{E1AA27A2-5FEA-564E-9618-6BB4123F782E}"/>
          </ac:picMkLst>
        </pc:picChg>
        <pc:picChg chg="del">
          <ac:chgData name="Andrea Visigalli" userId="5d0b72ea24fe40a9" providerId="LiveId" clId="{3332CBF7-FB3B-4F01-BCE0-430F6B7675E0}" dt="2025-04-27T12:14:33.994" v="30" actId="478"/>
          <ac:picMkLst>
            <pc:docMk/>
            <pc:sldMk cId="1976221802" sldId="267"/>
            <ac:picMk id="8" creationId="{04202C05-1D48-3735-9380-E4B5B0DA04E7}"/>
          </ac:picMkLst>
        </pc:picChg>
        <pc:picChg chg="del">
          <ac:chgData name="Andrea Visigalli" userId="5d0b72ea24fe40a9" providerId="LiveId" clId="{3332CBF7-FB3B-4F01-BCE0-430F6B7675E0}" dt="2025-04-27T12:14:33.305" v="29" actId="478"/>
          <ac:picMkLst>
            <pc:docMk/>
            <pc:sldMk cId="1976221802" sldId="267"/>
            <ac:picMk id="10" creationId="{644C4500-AA0F-BB40-9940-AFE8810377DD}"/>
          </ac:picMkLst>
        </pc:picChg>
      </pc:sldChg>
      <pc:sldChg chg="addSp delSp modSp mod">
        <pc:chgData name="Andrea Visigalli" userId="5d0b72ea24fe40a9" providerId="LiveId" clId="{3332CBF7-FB3B-4F01-BCE0-430F6B7675E0}" dt="2025-04-27T12:35:28.789" v="245" actId="1076"/>
        <pc:sldMkLst>
          <pc:docMk/>
          <pc:sldMk cId="1604467304" sldId="268"/>
        </pc:sldMkLst>
        <pc:spChg chg="mod">
          <ac:chgData name="Andrea Visigalli" userId="5d0b72ea24fe40a9" providerId="LiveId" clId="{3332CBF7-FB3B-4F01-BCE0-430F6B7675E0}" dt="2025-04-27T12:35:24.102" v="243" actId="1076"/>
          <ac:spMkLst>
            <pc:docMk/>
            <pc:sldMk cId="1604467304" sldId="268"/>
            <ac:spMk id="6" creationId="{2AF36971-8DB8-5406-EAF5-EC61474ADD4E}"/>
          </ac:spMkLst>
        </pc:spChg>
        <pc:picChg chg="add mod">
          <ac:chgData name="Andrea Visigalli" userId="5d0b72ea24fe40a9" providerId="LiveId" clId="{3332CBF7-FB3B-4F01-BCE0-430F6B7675E0}" dt="2025-04-27T12:15:29.843" v="57"/>
          <ac:picMkLst>
            <pc:docMk/>
            <pc:sldMk cId="1604467304" sldId="268"/>
            <ac:picMk id="2" creationId="{DCF920A9-5247-2F7F-CA81-D646E55CD463}"/>
          </ac:picMkLst>
        </pc:picChg>
        <pc:picChg chg="add mod">
          <ac:chgData name="Andrea Visigalli" userId="5d0b72ea24fe40a9" providerId="LiveId" clId="{3332CBF7-FB3B-4F01-BCE0-430F6B7675E0}" dt="2025-04-27T12:15:29.843" v="57"/>
          <ac:picMkLst>
            <pc:docMk/>
            <pc:sldMk cId="1604467304" sldId="268"/>
            <ac:picMk id="3" creationId="{B836EF02-E30C-B49B-936F-57A46C098181}"/>
          </ac:picMkLst>
        </pc:picChg>
        <pc:picChg chg="mod">
          <ac:chgData name="Andrea Visigalli" userId="5d0b72ea24fe40a9" providerId="LiveId" clId="{3332CBF7-FB3B-4F01-BCE0-430F6B7675E0}" dt="2025-04-27T12:35:28.789" v="245" actId="1076"/>
          <ac:picMkLst>
            <pc:docMk/>
            <pc:sldMk cId="1604467304" sldId="268"/>
            <ac:picMk id="4" creationId="{962758B8-ED04-56C2-4E00-0B18013100F8}"/>
          </ac:picMkLst>
        </pc:picChg>
        <pc:picChg chg="del">
          <ac:chgData name="Andrea Visigalli" userId="5d0b72ea24fe40a9" providerId="LiveId" clId="{3332CBF7-FB3B-4F01-BCE0-430F6B7675E0}" dt="2025-04-27T12:15:28.890" v="56" actId="478"/>
          <ac:picMkLst>
            <pc:docMk/>
            <pc:sldMk cId="1604467304" sldId="268"/>
            <ac:picMk id="8" creationId="{C7502FE5-A98A-2C8B-A9E6-50BAAC14BB83}"/>
          </ac:picMkLst>
        </pc:picChg>
        <pc:picChg chg="del">
          <ac:chgData name="Andrea Visigalli" userId="5d0b72ea24fe40a9" providerId="LiveId" clId="{3332CBF7-FB3B-4F01-BCE0-430F6B7675E0}" dt="2025-04-27T12:15:28.244" v="55" actId="478"/>
          <ac:picMkLst>
            <pc:docMk/>
            <pc:sldMk cId="1604467304" sldId="268"/>
            <ac:picMk id="10" creationId="{F0D8C6F3-0A5B-22E4-542A-84F7DBF1BA74}"/>
          </ac:picMkLst>
        </pc:picChg>
      </pc:sldChg>
      <pc:sldChg chg="addSp delSp modSp mod">
        <pc:chgData name="Andrea Visigalli" userId="5d0b72ea24fe40a9" providerId="LiveId" clId="{3332CBF7-FB3B-4F01-BCE0-430F6B7675E0}" dt="2025-04-27T12:53:20.868" v="396" actId="1076"/>
        <pc:sldMkLst>
          <pc:docMk/>
          <pc:sldMk cId="782149971" sldId="269"/>
        </pc:sldMkLst>
        <pc:spChg chg="mod">
          <ac:chgData name="Andrea Visigalli" userId="5d0b72ea24fe40a9" providerId="LiveId" clId="{3332CBF7-FB3B-4F01-BCE0-430F6B7675E0}" dt="2025-04-27T12:53:20.868" v="396" actId="1076"/>
          <ac:spMkLst>
            <pc:docMk/>
            <pc:sldMk cId="782149971" sldId="269"/>
            <ac:spMk id="6" creationId="{01A54072-63C4-9B2E-DFDC-FC6539CE0195}"/>
          </ac:spMkLst>
        </pc:spChg>
        <pc:picChg chg="add mod">
          <ac:chgData name="Andrea Visigalli" userId="5d0b72ea24fe40a9" providerId="LiveId" clId="{3332CBF7-FB3B-4F01-BCE0-430F6B7675E0}" dt="2025-04-27T12:15:24.357" v="54"/>
          <ac:picMkLst>
            <pc:docMk/>
            <pc:sldMk cId="782149971" sldId="269"/>
            <ac:picMk id="2" creationId="{259E2DF7-4883-BD88-5548-CCA436C08E9B}"/>
          </ac:picMkLst>
        </pc:picChg>
        <pc:picChg chg="add mod">
          <ac:chgData name="Andrea Visigalli" userId="5d0b72ea24fe40a9" providerId="LiveId" clId="{3332CBF7-FB3B-4F01-BCE0-430F6B7675E0}" dt="2025-04-27T12:15:24.357" v="54"/>
          <ac:picMkLst>
            <pc:docMk/>
            <pc:sldMk cId="782149971" sldId="269"/>
            <ac:picMk id="3" creationId="{B837B275-66E3-5A32-B7E8-CF704D6FDF82}"/>
          </ac:picMkLst>
        </pc:picChg>
        <pc:picChg chg="del">
          <ac:chgData name="Andrea Visigalli" userId="5d0b72ea24fe40a9" providerId="LiveId" clId="{3332CBF7-FB3B-4F01-BCE0-430F6B7675E0}" dt="2025-04-27T12:15:23.432" v="53" actId="478"/>
          <ac:picMkLst>
            <pc:docMk/>
            <pc:sldMk cId="782149971" sldId="269"/>
            <ac:picMk id="8" creationId="{56990BA2-CFBC-09CA-5195-6274AD075EF7}"/>
          </ac:picMkLst>
        </pc:picChg>
        <pc:picChg chg="del">
          <ac:chgData name="Andrea Visigalli" userId="5d0b72ea24fe40a9" providerId="LiveId" clId="{3332CBF7-FB3B-4F01-BCE0-430F6B7675E0}" dt="2025-04-27T12:15:22.838" v="52" actId="478"/>
          <ac:picMkLst>
            <pc:docMk/>
            <pc:sldMk cId="782149971" sldId="269"/>
            <ac:picMk id="10" creationId="{FC186E2A-BB99-4148-29B6-87D7E32647F6}"/>
          </ac:picMkLst>
        </pc:picChg>
      </pc:sldChg>
      <pc:sldChg chg="addSp delSp modSp mod">
        <pc:chgData name="Andrea Visigalli" userId="5d0b72ea24fe40a9" providerId="LiveId" clId="{3332CBF7-FB3B-4F01-BCE0-430F6B7675E0}" dt="2025-04-27T12:53:38.904" v="398" actId="1076"/>
        <pc:sldMkLst>
          <pc:docMk/>
          <pc:sldMk cId="4106342408" sldId="270"/>
        </pc:sldMkLst>
        <pc:spChg chg="mod">
          <ac:chgData name="Andrea Visigalli" userId="5d0b72ea24fe40a9" providerId="LiveId" clId="{3332CBF7-FB3B-4F01-BCE0-430F6B7675E0}" dt="2025-04-27T12:53:38.904" v="398" actId="1076"/>
          <ac:spMkLst>
            <pc:docMk/>
            <pc:sldMk cId="4106342408" sldId="270"/>
            <ac:spMk id="6" creationId="{E42B6CBE-AD66-3A2A-3336-659B3F293E28}"/>
          </ac:spMkLst>
        </pc:spChg>
        <pc:picChg chg="add mod">
          <ac:chgData name="Andrea Visigalli" userId="5d0b72ea24fe40a9" providerId="LiveId" clId="{3332CBF7-FB3B-4F01-BCE0-430F6B7675E0}" dt="2025-04-27T12:15:46.839" v="60"/>
          <ac:picMkLst>
            <pc:docMk/>
            <pc:sldMk cId="4106342408" sldId="270"/>
            <ac:picMk id="2" creationId="{902D74B4-8CD3-561D-A539-D8A0DC7F07F8}"/>
          </ac:picMkLst>
        </pc:picChg>
        <pc:picChg chg="add mod">
          <ac:chgData name="Andrea Visigalli" userId="5d0b72ea24fe40a9" providerId="LiveId" clId="{3332CBF7-FB3B-4F01-BCE0-430F6B7675E0}" dt="2025-04-27T12:15:46.839" v="60"/>
          <ac:picMkLst>
            <pc:docMk/>
            <pc:sldMk cId="4106342408" sldId="270"/>
            <ac:picMk id="3" creationId="{05D14E49-27FF-E98C-5871-448647A227B2}"/>
          </ac:picMkLst>
        </pc:picChg>
        <pc:picChg chg="del">
          <ac:chgData name="Andrea Visigalli" userId="5d0b72ea24fe40a9" providerId="LiveId" clId="{3332CBF7-FB3B-4F01-BCE0-430F6B7675E0}" dt="2025-04-27T12:15:45.878" v="59" actId="478"/>
          <ac:picMkLst>
            <pc:docMk/>
            <pc:sldMk cId="4106342408" sldId="270"/>
            <ac:picMk id="8" creationId="{68360FC7-D132-3541-A180-C6D275B94882}"/>
          </ac:picMkLst>
        </pc:picChg>
        <pc:picChg chg="del">
          <ac:chgData name="Andrea Visigalli" userId="5d0b72ea24fe40a9" providerId="LiveId" clId="{3332CBF7-FB3B-4F01-BCE0-430F6B7675E0}" dt="2025-04-27T12:15:45.075" v="58" actId="478"/>
          <ac:picMkLst>
            <pc:docMk/>
            <pc:sldMk cId="4106342408" sldId="270"/>
            <ac:picMk id="10" creationId="{FDAD86F7-5D6C-7A7C-1A5C-177A2FCCFBA1}"/>
          </ac:picMkLst>
        </pc:picChg>
      </pc:sldChg>
      <pc:sldChg chg="addSp delSp modSp mod">
        <pc:chgData name="Andrea Visigalli" userId="5d0b72ea24fe40a9" providerId="LiveId" clId="{3332CBF7-FB3B-4F01-BCE0-430F6B7675E0}" dt="2025-04-27T13:28:36.468" v="417" actId="20577"/>
        <pc:sldMkLst>
          <pc:docMk/>
          <pc:sldMk cId="1703288168" sldId="271"/>
        </pc:sldMkLst>
        <pc:spChg chg="mod">
          <ac:chgData name="Andrea Visigalli" userId="5d0b72ea24fe40a9" providerId="LiveId" clId="{3332CBF7-FB3B-4F01-BCE0-430F6B7675E0}" dt="2025-04-27T13:28:36.468" v="417" actId="20577"/>
          <ac:spMkLst>
            <pc:docMk/>
            <pc:sldMk cId="1703288168" sldId="271"/>
            <ac:spMk id="6" creationId="{CC45F9EA-1B3A-50BE-2254-635DB54B2C27}"/>
          </ac:spMkLst>
        </pc:spChg>
        <pc:picChg chg="add mod">
          <ac:chgData name="Andrea Visigalli" userId="5d0b72ea24fe40a9" providerId="LiveId" clId="{3332CBF7-FB3B-4F01-BCE0-430F6B7675E0}" dt="2025-04-27T12:14:51.502" v="41"/>
          <ac:picMkLst>
            <pc:docMk/>
            <pc:sldMk cId="1703288168" sldId="271"/>
            <ac:picMk id="2" creationId="{A619AC95-CD24-3295-9840-6110060980BA}"/>
          </ac:picMkLst>
        </pc:picChg>
        <pc:picChg chg="add mod">
          <ac:chgData name="Andrea Visigalli" userId="5d0b72ea24fe40a9" providerId="LiveId" clId="{3332CBF7-FB3B-4F01-BCE0-430F6B7675E0}" dt="2025-04-27T12:14:51.502" v="41"/>
          <ac:picMkLst>
            <pc:docMk/>
            <pc:sldMk cId="1703288168" sldId="271"/>
            <ac:picMk id="3" creationId="{48380452-C644-1785-C79D-77977B8F2F2C}"/>
          </ac:picMkLst>
        </pc:picChg>
        <pc:picChg chg="del mod">
          <ac:chgData name="Andrea Visigalli" userId="5d0b72ea24fe40a9" providerId="LiveId" clId="{3332CBF7-FB3B-4F01-BCE0-430F6B7675E0}" dt="2025-04-27T12:14:49.726" v="40" actId="478"/>
          <ac:picMkLst>
            <pc:docMk/>
            <pc:sldMk cId="1703288168" sldId="271"/>
            <ac:picMk id="8" creationId="{ADC7D039-C631-5DB5-8D23-0625752A1308}"/>
          </ac:picMkLst>
        </pc:picChg>
        <pc:picChg chg="del">
          <ac:chgData name="Andrea Visigalli" userId="5d0b72ea24fe40a9" providerId="LiveId" clId="{3332CBF7-FB3B-4F01-BCE0-430F6B7675E0}" dt="2025-04-27T12:14:48.744" v="38" actId="478"/>
          <ac:picMkLst>
            <pc:docMk/>
            <pc:sldMk cId="1703288168" sldId="271"/>
            <ac:picMk id="10" creationId="{68E1A66F-75FB-2846-FECB-DD9E10707016}"/>
          </ac:picMkLst>
        </pc:picChg>
      </pc:sldChg>
      <pc:sldChg chg="addSp delSp modSp mod">
        <pc:chgData name="Andrea Visigalli" userId="5d0b72ea24fe40a9" providerId="LiveId" clId="{3332CBF7-FB3B-4F01-BCE0-430F6B7675E0}" dt="2025-04-27T13:32:02.672" v="445" actId="20577"/>
        <pc:sldMkLst>
          <pc:docMk/>
          <pc:sldMk cId="1734253479" sldId="273"/>
        </pc:sldMkLst>
        <pc:spChg chg="mod">
          <ac:chgData name="Andrea Visigalli" userId="5d0b72ea24fe40a9" providerId="LiveId" clId="{3332CBF7-FB3B-4F01-BCE0-430F6B7675E0}" dt="2025-04-27T13:32:02.672" v="445" actId="20577"/>
          <ac:spMkLst>
            <pc:docMk/>
            <pc:sldMk cId="1734253479" sldId="273"/>
            <ac:spMk id="6" creationId="{A6B1C214-290E-CDA5-28B4-91416CB66458}"/>
          </ac:spMkLst>
        </pc:spChg>
        <pc:picChg chg="add mod">
          <ac:chgData name="Andrea Visigalli" userId="5d0b72ea24fe40a9" providerId="LiveId" clId="{3332CBF7-FB3B-4F01-BCE0-430F6B7675E0}" dt="2025-04-27T12:15:52.803" v="63"/>
          <ac:picMkLst>
            <pc:docMk/>
            <pc:sldMk cId="1734253479" sldId="273"/>
            <ac:picMk id="2" creationId="{951212E0-7104-DCDD-7D47-5B44C9384591}"/>
          </ac:picMkLst>
        </pc:picChg>
        <pc:picChg chg="add mod">
          <ac:chgData name="Andrea Visigalli" userId="5d0b72ea24fe40a9" providerId="LiveId" clId="{3332CBF7-FB3B-4F01-BCE0-430F6B7675E0}" dt="2025-04-27T12:15:52.803" v="63"/>
          <ac:picMkLst>
            <pc:docMk/>
            <pc:sldMk cId="1734253479" sldId="273"/>
            <ac:picMk id="3" creationId="{C118DDE5-7ED7-DFD3-2582-7B8C2B8B82B9}"/>
          </ac:picMkLst>
        </pc:picChg>
        <pc:picChg chg="del">
          <ac:chgData name="Andrea Visigalli" userId="5d0b72ea24fe40a9" providerId="LiveId" clId="{3332CBF7-FB3B-4F01-BCE0-430F6B7675E0}" dt="2025-04-27T12:15:51.787" v="62" actId="478"/>
          <ac:picMkLst>
            <pc:docMk/>
            <pc:sldMk cId="1734253479" sldId="273"/>
            <ac:picMk id="8" creationId="{99109951-5526-FC90-0BD3-A2D818452D4C}"/>
          </ac:picMkLst>
        </pc:picChg>
        <pc:picChg chg="del">
          <ac:chgData name="Andrea Visigalli" userId="5d0b72ea24fe40a9" providerId="LiveId" clId="{3332CBF7-FB3B-4F01-BCE0-430F6B7675E0}" dt="2025-04-27T12:15:50.216" v="61" actId="478"/>
          <ac:picMkLst>
            <pc:docMk/>
            <pc:sldMk cId="1734253479" sldId="273"/>
            <ac:picMk id="10" creationId="{EC9F71A4-D06E-FEE6-C6BF-A38833FCE698}"/>
          </ac:picMkLst>
        </pc:picChg>
      </pc:sldChg>
      <pc:sldChg chg="addSp delSp modSp mod">
        <pc:chgData name="Andrea Visigalli" userId="5d0b72ea24fe40a9" providerId="LiveId" clId="{3332CBF7-FB3B-4F01-BCE0-430F6B7675E0}" dt="2025-04-27T13:31:55.250" v="442" actId="20577"/>
        <pc:sldMkLst>
          <pc:docMk/>
          <pc:sldMk cId="3611768790" sldId="274"/>
        </pc:sldMkLst>
        <pc:spChg chg="mod">
          <ac:chgData name="Andrea Visigalli" userId="5d0b72ea24fe40a9" providerId="LiveId" clId="{3332CBF7-FB3B-4F01-BCE0-430F6B7675E0}" dt="2025-04-27T13:31:55.250" v="442" actId="20577"/>
          <ac:spMkLst>
            <pc:docMk/>
            <pc:sldMk cId="3611768790" sldId="274"/>
            <ac:spMk id="6" creationId="{1A29457C-031D-5B4F-B351-8B305EC499D5}"/>
          </ac:spMkLst>
        </pc:spChg>
        <pc:picChg chg="add mod">
          <ac:chgData name="Andrea Visigalli" userId="5d0b72ea24fe40a9" providerId="LiveId" clId="{3332CBF7-FB3B-4F01-BCE0-430F6B7675E0}" dt="2025-04-27T12:16:03.424" v="68"/>
          <ac:picMkLst>
            <pc:docMk/>
            <pc:sldMk cId="3611768790" sldId="274"/>
            <ac:picMk id="2" creationId="{B1217ADD-53C2-14A5-DBE8-F2342F4856C4}"/>
          </ac:picMkLst>
        </pc:picChg>
        <pc:picChg chg="add mod">
          <ac:chgData name="Andrea Visigalli" userId="5d0b72ea24fe40a9" providerId="LiveId" clId="{3332CBF7-FB3B-4F01-BCE0-430F6B7675E0}" dt="2025-04-27T12:16:03.424" v="68"/>
          <ac:picMkLst>
            <pc:docMk/>
            <pc:sldMk cId="3611768790" sldId="274"/>
            <ac:picMk id="3" creationId="{A0C69AAB-8C0B-89E6-A757-768BCD396F9D}"/>
          </ac:picMkLst>
        </pc:picChg>
        <pc:picChg chg="del mod">
          <ac:chgData name="Andrea Visigalli" userId="5d0b72ea24fe40a9" providerId="LiveId" clId="{3332CBF7-FB3B-4F01-BCE0-430F6B7675E0}" dt="2025-04-27T12:16:02.406" v="67" actId="478"/>
          <ac:picMkLst>
            <pc:docMk/>
            <pc:sldMk cId="3611768790" sldId="274"/>
            <ac:picMk id="8" creationId="{8D3B29B2-5DF5-9947-CE5B-70936CE938B1}"/>
          </ac:picMkLst>
        </pc:picChg>
        <pc:picChg chg="del">
          <ac:chgData name="Andrea Visigalli" userId="5d0b72ea24fe40a9" providerId="LiveId" clId="{3332CBF7-FB3B-4F01-BCE0-430F6B7675E0}" dt="2025-04-27T12:16:00.986" v="65" actId="478"/>
          <ac:picMkLst>
            <pc:docMk/>
            <pc:sldMk cId="3611768790" sldId="274"/>
            <ac:picMk id="10" creationId="{478B1BF2-56A0-F91D-9CF7-78B36FAFB898}"/>
          </ac:picMkLst>
        </pc:picChg>
      </pc:sldChg>
      <pc:sldChg chg="addSp delSp modSp mod">
        <pc:chgData name="Andrea Visigalli" userId="5d0b72ea24fe40a9" providerId="LiveId" clId="{3332CBF7-FB3B-4F01-BCE0-430F6B7675E0}" dt="2025-04-27T13:28:50.280" v="427" actId="20577"/>
        <pc:sldMkLst>
          <pc:docMk/>
          <pc:sldMk cId="3291831571" sldId="275"/>
        </pc:sldMkLst>
        <pc:spChg chg="mod">
          <ac:chgData name="Andrea Visigalli" userId="5d0b72ea24fe40a9" providerId="LiveId" clId="{3332CBF7-FB3B-4F01-BCE0-430F6B7675E0}" dt="2025-04-27T13:28:50.280" v="427" actId="20577"/>
          <ac:spMkLst>
            <pc:docMk/>
            <pc:sldMk cId="3291831571" sldId="275"/>
            <ac:spMk id="6" creationId="{4088B3FD-FC26-7F79-8A13-0CAF81FCC5DC}"/>
          </ac:spMkLst>
        </pc:spChg>
        <pc:picChg chg="add mod">
          <ac:chgData name="Andrea Visigalli" userId="5d0b72ea24fe40a9" providerId="LiveId" clId="{3332CBF7-FB3B-4F01-BCE0-430F6B7675E0}" dt="2025-04-27T12:14:57.307" v="44"/>
          <ac:picMkLst>
            <pc:docMk/>
            <pc:sldMk cId="3291831571" sldId="275"/>
            <ac:picMk id="2" creationId="{112E73D7-6843-8C8E-E563-14CEDA208BE1}"/>
          </ac:picMkLst>
        </pc:picChg>
        <pc:picChg chg="add mod">
          <ac:chgData name="Andrea Visigalli" userId="5d0b72ea24fe40a9" providerId="LiveId" clId="{3332CBF7-FB3B-4F01-BCE0-430F6B7675E0}" dt="2025-04-27T12:14:57.307" v="44"/>
          <ac:picMkLst>
            <pc:docMk/>
            <pc:sldMk cId="3291831571" sldId="275"/>
            <ac:picMk id="3" creationId="{BDBA7828-C738-692C-C1E7-FCE6909AC06D}"/>
          </ac:picMkLst>
        </pc:picChg>
        <pc:picChg chg="del">
          <ac:chgData name="Andrea Visigalli" userId="5d0b72ea24fe40a9" providerId="LiveId" clId="{3332CBF7-FB3B-4F01-BCE0-430F6B7675E0}" dt="2025-04-27T12:14:56.292" v="43" actId="478"/>
          <ac:picMkLst>
            <pc:docMk/>
            <pc:sldMk cId="3291831571" sldId="275"/>
            <ac:picMk id="8" creationId="{6A0D3A02-6808-9314-0FE2-81C3625FEBF4}"/>
          </ac:picMkLst>
        </pc:picChg>
        <pc:picChg chg="del">
          <ac:chgData name="Andrea Visigalli" userId="5d0b72ea24fe40a9" providerId="LiveId" clId="{3332CBF7-FB3B-4F01-BCE0-430F6B7675E0}" dt="2025-04-27T12:14:55.681" v="42" actId="478"/>
          <ac:picMkLst>
            <pc:docMk/>
            <pc:sldMk cId="3291831571" sldId="275"/>
            <ac:picMk id="10" creationId="{0361E3AF-B341-03F1-180D-33C6F6F9914D}"/>
          </ac:picMkLst>
        </pc:picChg>
      </pc:sldChg>
      <pc:sldChg chg="addSp delSp modSp mod">
        <pc:chgData name="Andrea Visigalli" userId="5d0b72ea24fe40a9" providerId="LiveId" clId="{3332CBF7-FB3B-4F01-BCE0-430F6B7675E0}" dt="2025-04-27T12:39:07.227" v="276" actId="1076"/>
        <pc:sldMkLst>
          <pc:docMk/>
          <pc:sldMk cId="3079688347" sldId="276"/>
        </pc:sldMkLst>
        <pc:spChg chg="add del">
          <ac:chgData name="Andrea Visigalli" userId="5d0b72ea24fe40a9" providerId="LiveId" clId="{3332CBF7-FB3B-4F01-BCE0-430F6B7675E0}" dt="2025-04-27T12:16:54.950" v="79" actId="22"/>
          <ac:spMkLst>
            <pc:docMk/>
            <pc:sldMk cId="3079688347" sldId="276"/>
            <ac:spMk id="3" creationId="{BF6BA169-E6C9-9DD8-93E5-0039B3A3D2E1}"/>
          </ac:spMkLst>
        </pc:spChg>
        <pc:spChg chg="mod">
          <ac:chgData name="Andrea Visigalli" userId="5d0b72ea24fe40a9" providerId="LiveId" clId="{3332CBF7-FB3B-4F01-BCE0-430F6B7675E0}" dt="2025-04-27T12:39:07.227" v="276" actId="1076"/>
          <ac:spMkLst>
            <pc:docMk/>
            <pc:sldMk cId="3079688347" sldId="276"/>
            <ac:spMk id="6" creationId="{544F13CE-6FAC-3259-C043-431AA9B1E935}"/>
          </ac:spMkLst>
        </pc:spChg>
        <pc:picChg chg="add mod">
          <ac:chgData name="Andrea Visigalli" userId="5d0b72ea24fe40a9" providerId="LiveId" clId="{3332CBF7-FB3B-4F01-BCE0-430F6B7675E0}" dt="2025-04-27T12:17:02.936" v="80"/>
          <ac:picMkLst>
            <pc:docMk/>
            <pc:sldMk cId="3079688347" sldId="276"/>
            <ac:picMk id="4" creationId="{16709E18-D0A2-3DC6-6C39-F501AFBC6D0D}"/>
          </ac:picMkLst>
        </pc:picChg>
        <pc:picChg chg="add mod">
          <ac:chgData name="Andrea Visigalli" userId="5d0b72ea24fe40a9" providerId="LiveId" clId="{3332CBF7-FB3B-4F01-BCE0-430F6B7675E0}" dt="2025-04-27T12:17:02.936" v="80"/>
          <ac:picMkLst>
            <pc:docMk/>
            <pc:sldMk cId="3079688347" sldId="276"/>
            <ac:picMk id="5" creationId="{78DAF0DB-F33E-9518-53C0-6FDF0A49E464}"/>
          </ac:picMkLst>
        </pc:picChg>
        <pc:picChg chg="del">
          <ac:chgData name="Andrea Visigalli" userId="5d0b72ea24fe40a9" providerId="LiveId" clId="{3332CBF7-FB3B-4F01-BCE0-430F6B7675E0}" dt="2025-04-27T12:16:51.897" v="77" actId="478"/>
          <ac:picMkLst>
            <pc:docMk/>
            <pc:sldMk cId="3079688347" sldId="276"/>
            <ac:picMk id="8" creationId="{BB8B360E-CC77-AB0B-F212-53D7CE9739D2}"/>
          </ac:picMkLst>
        </pc:picChg>
        <pc:picChg chg="del">
          <ac:chgData name="Andrea Visigalli" userId="5d0b72ea24fe40a9" providerId="LiveId" clId="{3332CBF7-FB3B-4F01-BCE0-430F6B7675E0}" dt="2025-04-27T12:16:51.118" v="76" actId="478"/>
          <ac:picMkLst>
            <pc:docMk/>
            <pc:sldMk cId="3079688347" sldId="276"/>
            <ac:picMk id="10" creationId="{E6E376B6-B54A-0346-6D01-62B7978BC4BF}"/>
          </ac:picMkLst>
        </pc:picChg>
      </pc:sldChg>
      <pc:sldChg chg="addSp delSp modSp mod ord">
        <pc:chgData name="Andrea Visigalli" userId="5d0b72ea24fe40a9" providerId="LiveId" clId="{3332CBF7-FB3B-4F01-BCE0-430F6B7675E0}" dt="2025-04-27T12:43:27.889" v="333" actId="167"/>
        <pc:sldMkLst>
          <pc:docMk/>
          <pc:sldMk cId="419971460" sldId="277"/>
        </pc:sldMkLst>
        <pc:spChg chg="add mod">
          <ac:chgData name="Andrea Visigalli" userId="5d0b72ea24fe40a9" providerId="LiveId" clId="{3332CBF7-FB3B-4F01-BCE0-430F6B7675E0}" dt="2025-04-27T12:42:09.267" v="316" actId="1076"/>
          <ac:spMkLst>
            <pc:docMk/>
            <pc:sldMk cId="419971460" sldId="277"/>
            <ac:spMk id="4" creationId="{23D53FB9-5360-2050-58A5-0FE6B8A33A32}"/>
          </ac:spMkLst>
        </pc:spChg>
        <pc:spChg chg="mod">
          <ac:chgData name="Andrea Visigalli" userId="5d0b72ea24fe40a9" providerId="LiveId" clId="{3332CBF7-FB3B-4F01-BCE0-430F6B7675E0}" dt="2025-04-27T12:43:23.594" v="331" actId="1076"/>
          <ac:spMkLst>
            <pc:docMk/>
            <pc:sldMk cId="419971460" sldId="277"/>
            <ac:spMk id="6" creationId="{AE35BB57-0A74-4967-728F-5D2032664242}"/>
          </ac:spMkLst>
        </pc:spChg>
        <pc:spChg chg="add mod ord">
          <ac:chgData name="Andrea Visigalli" userId="5d0b72ea24fe40a9" providerId="LiveId" clId="{3332CBF7-FB3B-4F01-BCE0-430F6B7675E0}" dt="2025-04-27T12:43:27.889" v="333" actId="167"/>
          <ac:spMkLst>
            <pc:docMk/>
            <pc:sldMk cId="419971460" sldId="277"/>
            <ac:spMk id="7" creationId="{E0FD1626-B835-F7CE-B88B-3655BFD1B1DA}"/>
          </ac:spMkLst>
        </pc:spChg>
        <pc:picChg chg="add mod">
          <ac:chgData name="Andrea Visigalli" userId="5d0b72ea24fe40a9" providerId="LiveId" clId="{3332CBF7-FB3B-4F01-BCE0-430F6B7675E0}" dt="2025-04-27T12:17:08.214" v="84"/>
          <ac:picMkLst>
            <pc:docMk/>
            <pc:sldMk cId="419971460" sldId="277"/>
            <ac:picMk id="2" creationId="{C64AB1C7-22A3-7DC3-E3DF-DC2EC9BD2D8B}"/>
          </ac:picMkLst>
        </pc:picChg>
        <pc:picChg chg="add mod">
          <ac:chgData name="Andrea Visigalli" userId="5d0b72ea24fe40a9" providerId="LiveId" clId="{3332CBF7-FB3B-4F01-BCE0-430F6B7675E0}" dt="2025-04-27T12:17:08.214" v="84"/>
          <ac:picMkLst>
            <pc:docMk/>
            <pc:sldMk cId="419971460" sldId="277"/>
            <ac:picMk id="3" creationId="{9AF2FD58-E68F-25AA-05E8-49C476E645E3}"/>
          </ac:picMkLst>
        </pc:picChg>
        <pc:picChg chg="mod">
          <ac:chgData name="Andrea Visigalli" userId="5d0b72ea24fe40a9" providerId="LiveId" clId="{3332CBF7-FB3B-4F01-BCE0-430F6B7675E0}" dt="2025-04-27T12:39:37.999" v="280" actId="1076"/>
          <ac:picMkLst>
            <pc:docMk/>
            <pc:sldMk cId="419971460" sldId="277"/>
            <ac:picMk id="5" creationId="{A110016F-59E0-A28F-F8B7-048B6F00B684}"/>
          </ac:picMkLst>
        </pc:picChg>
        <pc:picChg chg="del">
          <ac:chgData name="Andrea Visigalli" userId="5d0b72ea24fe40a9" providerId="LiveId" clId="{3332CBF7-FB3B-4F01-BCE0-430F6B7675E0}" dt="2025-04-27T12:17:07.291" v="83" actId="478"/>
          <ac:picMkLst>
            <pc:docMk/>
            <pc:sldMk cId="419971460" sldId="277"/>
            <ac:picMk id="8" creationId="{EEC229E3-78AD-37EA-95E1-F028C93E45EB}"/>
          </ac:picMkLst>
        </pc:picChg>
        <pc:picChg chg="del mod">
          <ac:chgData name="Andrea Visigalli" userId="5d0b72ea24fe40a9" providerId="LiveId" clId="{3332CBF7-FB3B-4F01-BCE0-430F6B7675E0}" dt="2025-04-27T12:17:06.674" v="82" actId="478"/>
          <ac:picMkLst>
            <pc:docMk/>
            <pc:sldMk cId="419971460" sldId="277"/>
            <ac:picMk id="10" creationId="{1F86799D-AE7F-373F-DB15-D2EA1F2D9817}"/>
          </ac:picMkLst>
        </pc:picChg>
      </pc:sldChg>
      <pc:sldChg chg="addSp delSp modSp mod">
        <pc:chgData name="Andrea Visigalli" userId="5d0b72ea24fe40a9" providerId="LiveId" clId="{3332CBF7-FB3B-4F01-BCE0-430F6B7675E0}" dt="2025-04-27T12:43:37.622" v="334" actId="478"/>
        <pc:sldMkLst>
          <pc:docMk/>
          <pc:sldMk cId="4221856671" sldId="278"/>
        </pc:sldMkLst>
        <pc:spChg chg="add mod">
          <ac:chgData name="Andrea Visigalli" userId="5d0b72ea24fe40a9" providerId="LiveId" clId="{3332CBF7-FB3B-4F01-BCE0-430F6B7675E0}" dt="2025-04-27T12:42:31.327" v="318"/>
          <ac:spMkLst>
            <pc:docMk/>
            <pc:sldMk cId="4221856671" sldId="278"/>
            <ac:spMk id="5" creationId="{4AA94E5B-A0DB-D2E2-873F-41DCD1EC43C0}"/>
          </ac:spMkLst>
        </pc:spChg>
        <pc:spChg chg="del mod">
          <ac:chgData name="Andrea Visigalli" userId="5d0b72ea24fe40a9" providerId="LiveId" clId="{3332CBF7-FB3B-4F01-BCE0-430F6B7675E0}" dt="2025-04-27T12:43:37.622" v="334" actId="478"/>
          <ac:spMkLst>
            <pc:docMk/>
            <pc:sldMk cId="4221856671" sldId="278"/>
            <ac:spMk id="6" creationId="{3DA85AEE-D463-3193-E410-D47D86F7E8D9}"/>
          </ac:spMkLst>
        </pc:spChg>
        <pc:spChg chg="add mod">
          <ac:chgData name="Andrea Visigalli" userId="5d0b72ea24fe40a9" providerId="LiveId" clId="{3332CBF7-FB3B-4F01-BCE0-430F6B7675E0}" dt="2025-04-27T12:42:42.920" v="321" actId="1076"/>
          <ac:spMkLst>
            <pc:docMk/>
            <pc:sldMk cId="4221856671" sldId="278"/>
            <ac:spMk id="7" creationId="{EAD29B2E-16C6-F263-1A66-08CEEC817562}"/>
          </ac:spMkLst>
        </pc:spChg>
        <pc:spChg chg="add del mod">
          <ac:chgData name="Andrea Visigalli" userId="5d0b72ea24fe40a9" providerId="LiveId" clId="{3332CBF7-FB3B-4F01-BCE0-430F6B7675E0}" dt="2025-04-27T12:42:55.122" v="324" actId="478"/>
          <ac:spMkLst>
            <pc:docMk/>
            <pc:sldMk cId="4221856671" sldId="278"/>
            <ac:spMk id="9" creationId="{3BAE8BB4-7417-DCC5-2C8F-1B0F42BB3039}"/>
          </ac:spMkLst>
        </pc:spChg>
        <pc:spChg chg="add mod">
          <ac:chgData name="Andrea Visigalli" userId="5d0b72ea24fe40a9" providerId="LiveId" clId="{3332CBF7-FB3B-4F01-BCE0-430F6B7675E0}" dt="2025-04-27T12:43:05.315" v="328" actId="1076"/>
          <ac:spMkLst>
            <pc:docMk/>
            <pc:sldMk cId="4221856671" sldId="278"/>
            <ac:spMk id="11" creationId="{57C9E628-53E4-4848-5746-843B358285EC}"/>
          </ac:spMkLst>
        </pc:spChg>
        <pc:picChg chg="add mod">
          <ac:chgData name="Andrea Visigalli" userId="5d0b72ea24fe40a9" providerId="LiveId" clId="{3332CBF7-FB3B-4F01-BCE0-430F6B7675E0}" dt="2025-04-27T12:17:23.137" v="88" actId="1076"/>
          <ac:picMkLst>
            <pc:docMk/>
            <pc:sldMk cId="4221856671" sldId="278"/>
            <ac:picMk id="2" creationId="{6071294A-6C6F-0EA2-5C0D-44D1E4D1E0EE}"/>
          </ac:picMkLst>
        </pc:picChg>
        <pc:picChg chg="mod">
          <ac:chgData name="Andrea Visigalli" userId="5d0b72ea24fe40a9" providerId="LiveId" clId="{3332CBF7-FB3B-4F01-BCE0-430F6B7675E0}" dt="2025-04-27T12:42:35.555" v="319" actId="1076"/>
          <ac:picMkLst>
            <pc:docMk/>
            <pc:sldMk cId="4221856671" sldId="278"/>
            <ac:picMk id="3" creationId="{FB42A1A3-3A74-86AE-9AF7-337861621F7A}"/>
          </ac:picMkLst>
        </pc:picChg>
        <pc:picChg chg="add mod">
          <ac:chgData name="Andrea Visigalli" userId="5d0b72ea24fe40a9" providerId="LiveId" clId="{3332CBF7-FB3B-4F01-BCE0-430F6B7675E0}" dt="2025-04-27T12:17:23.137" v="88" actId="1076"/>
          <ac:picMkLst>
            <pc:docMk/>
            <pc:sldMk cId="4221856671" sldId="278"/>
            <ac:picMk id="4" creationId="{CE973C10-49EA-8ED5-66CA-84103AE4E311}"/>
          </ac:picMkLst>
        </pc:picChg>
        <pc:picChg chg="del">
          <ac:chgData name="Andrea Visigalli" userId="5d0b72ea24fe40a9" providerId="LiveId" clId="{3332CBF7-FB3B-4F01-BCE0-430F6B7675E0}" dt="2025-04-27T12:17:15.808" v="86" actId="478"/>
          <ac:picMkLst>
            <pc:docMk/>
            <pc:sldMk cId="4221856671" sldId="278"/>
            <ac:picMk id="8" creationId="{6EE8BA9D-E1B1-0D45-A044-6F0A2FEDDF4C}"/>
          </ac:picMkLst>
        </pc:picChg>
        <pc:picChg chg="del">
          <ac:chgData name="Andrea Visigalli" userId="5d0b72ea24fe40a9" providerId="LiveId" clId="{3332CBF7-FB3B-4F01-BCE0-430F6B7675E0}" dt="2025-04-27T12:17:15.165" v="85" actId="478"/>
          <ac:picMkLst>
            <pc:docMk/>
            <pc:sldMk cId="4221856671" sldId="278"/>
            <ac:picMk id="10" creationId="{5644E015-E299-D054-2348-8EDA6BD1E3D9}"/>
          </ac:picMkLst>
        </pc:picChg>
      </pc:sldChg>
      <pc:sldChg chg="addSp delSp modSp mod ord">
        <pc:chgData name="Andrea Visigalli" userId="5d0b72ea24fe40a9" providerId="LiveId" clId="{3332CBF7-FB3B-4F01-BCE0-430F6B7675E0}" dt="2025-04-27T12:28:18.735" v="195" actId="20577"/>
        <pc:sldMkLst>
          <pc:docMk/>
          <pc:sldMk cId="3082846764" sldId="279"/>
        </pc:sldMkLst>
        <pc:spChg chg="mod">
          <ac:chgData name="Andrea Visigalli" userId="5d0b72ea24fe40a9" providerId="LiveId" clId="{3332CBF7-FB3B-4F01-BCE0-430F6B7675E0}" dt="2025-04-27T12:28:18.735" v="195" actId="20577"/>
          <ac:spMkLst>
            <pc:docMk/>
            <pc:sldMk cId="3082846764" sldId="279"/>
            <ac:spMk id="6" creationId="{9A893770-2ABE-8FD5-A398-1ECDD8B040F6}"/>
          </ac:spMkLst>
        </pc:spChg>
        <pc:picChg chg="add mod">
          <ac:chgData name="Andrea Visigalli" userId="5d0b72ea24fe40a9" providerId="LiveId" clId="{3332CBF7-FB3B-4F01-BCE0-430F6B7675E0}" dt="2025-04-27T12:14:44.493" v="35"/>
          <ac:picMkLst>
            <pc:docMk/>
            <pc:sldMk cId="3082846764" sldId="279"/>
            <ac:picMk id="2" creationId="{A7D60DE6-8C2B-71FE-5423-B131B2A2F680}"/>
          </ac:picMkLst>
        </pc:picChg>
        <pc:picChg chg="add mod">
          <ac:chgData name="Andrea Visigalli" userId="5d0b72ea24fe40a9" providerId="LiveId" clId="{3332CBF7-FB3B-4F01-BCE0-430F6B7675E0}" dt="2025-04-27T12:14:44.493" v="35"/>
          <ac:picMkLst>
            <pc:docMk/>
            <pc:sldMk cId="3082846764" sldId="279"/>
            <ac:picMk id="3" creationId="{61398E5C-CFAB-F63F-7CAC-380972306996}"/>
          </ac:picMkLst>
        </pc:picChg>
        <pc:picChg chg="del">
          <ac:chgData name="Andrea Visigalli" userId="5d0b72ea24fe40a9" providerId="LiveId" clId="{3332CBF7-FB3B-4F01-BCE0-430F6B7675E0}" dt="2025-04-27T12:14:43.499" v="34" actId="478"/>
          <ac:picMkLst>
            <pc:docMk/>
            <pc:sldMk cId="3082846764" sldId="279"/>
            <ac:picMk id="8" creationId="{F9778181-F00B-2A62-B584-C462F9D5C8C5}"/>
          </ac:picMkLst>
        </pc:picChg>
        <pc:picChg chg="del">
          <ac:chgData name="Andrea Visigalli" userId="5d0b72ea24fe40a9" providerId="LiveId" clId="{3332CBF7-FB3B-4F01-BCE0-430F6B7675E0}" dt="2025-04-27T12:14:42.170" v="33" actId="478"/>
          <ac:picMkLst>
            <pc:docMk/>
            <pc:sldMk cId="3082846764" sldId="279"/>
            <ac:picMk id="10" creationId="{37C97DC9-613D-8761-D83F-2BAA3488268E}"/>
          </ac:picMkLst>
        </pc:picChg>
      </pc:sldChg>
      <pc:sldChg chg="addSp delSp modSp mod">
        <pc:chgData name="Andrea Visigalli" userId="5d0b72ea24fe40a9" providerId="LiveId" clId="{3332CBF7-FB3B-4F01-BCE0-430F6B7675E0}" dt="2025-04-27T13:28:10.374" v="407" actId="20577"/>
        <pc:sldMkLst>
          <pc:docMk/>
          <pc:sldMk cId="1787258277" sldId="280"/>
        </pc:sldMkLst>
        <pc:spChg chg="mod">
          <ac:chgData name="Andrea Visigalli" userId="5d0b72ea24fe40a9" providerId="LiveId" clId="{3332CBF7-FB3B-4F01-BCE0-430F6B7675E0}" dt="2025-04-27T13:28:10.374" v="407" actId="20577"/>
          <ac:spMkLst>
            <pc:docMk/>
            <pc:sldMk cId="1787258277" sldId="280"/>
            <ac:spMk id="6" creationId="{55DFC4C8-B6DD-041E-0DC2-3B88A9CC36F4}"/>
          </ac:spMkLst>
        </pc:spChg>
        <pc:picChg chg="add mod">
          <ac:chgData name="Andrea Visigalli" userId="5d0b72ea24fe40a9" providerId="LiveId" clId="{3332CBF7-FB3B-4F01-BCE0-430F6B7675E0}" dt="2025-04-27T12:15:06.952" v="47"/>
          <ac:picMkLst>
            <pc:docMk/>
            <pc:sldMk cId="1787258277" sldId="280"/>
            <ac:picMk id="2" creationId="{2B66DB37-E339-2CE7-043F-DF14B2AD244A}"/>
          </ac:picMkLst>
        </pc:picChg>
        <pc:picChg chg="add mod">
          <ac:chgData name="Andrea Visigalli" userId="5d0b72ea24fe40a9" providerId="LiveId" clId="{3332CBF7-FB3B-4F01-BCE0-430F6B7675E0}" dt="2025-04-27T12:15:06.952" v="47"/>
          <ac:picMkLst>
            <pc:docMk/>
            <pc:sldMk cId="1787258277" sldId="280"/>
            <ac:picMk id="3" creationId="{3E0D4208-2CBD-E146-7E44-7A5BE1381203}"/>
          </ac:picMkLst>
        </pc:picChg>
        <pc:picChg chg="del">
          <ac:chgData name="Andrea Visigalli" userId="5d0b72ea24fe40a9" providerId="LiveId" clId="{3332CBF7-FB3B-4F01-BCE0-430F6B7675E0}" dt="2025-04-27T12:15:05.997" v="46" actId="478"/>
          <ac:picMkLst>
            <pc:docMk/>
            <pc:sldMk cId="1787258277" sldId="280"/>
            <ac:picMk id="8" creationId="{17577388-6D45-6C3A-FD39-FA1098B13B46}"/>
          </ac:picMkLst>
        </pc:picChg>
        <pc:picChg chg="del">
          <ac:chgData name="Andrea Visigalli" userId="5d0b72ea24fe40a9" providerId="LiveId" clId="{3332CBF7-FB3B-4F01-BCE0-430F6B7675E0}" dt="2025-04-27T12:15:05.322" v="45" actId="478"/>
          <ac:picMkLst>
            <pc:docMk/>
            <pc:sldMk cId="1787258277" sldId="280"/>
            <ac:picMk id="10" creationId="{64DE568F-71B1-9596-AABB-57AC10DFBE04}"/>
          </ac:picMkLst>
        </pc:picChg>
      </pc:sldChg>
      <pc:sldChg chg="addSp delSp modSp mod">
        <pc:chgData name="Andrea Visigalli" userId="5d0b72ea24fe40a9" providerId="LiveId" clId="{3332CBF7-FB3B-4F01-BCE0-430F6B7675E0}" dt="2025-04-27T12:33:05.558" v="219" actId="1076"/>
        <pc:sldMkLst>
          <pc:docMk/>
          <pc:sldMk cId="909469136" sldId="281"/>
        </pc:sldMkLst>
        <pc:spChg chg="mod">
          <ac:chgData name="Andrea Visigalli" userId="5d0b72ea24fe40a9" providerId="LiveId" clId="{3332CBF7-FB3B-4F01-BCE0-430F6B7675E0}" dt="2025-04-27T12:33:05.558" v="219" actId="1076"/>
          <ac:spMkLst>
            <pc:docMk/>
            <pc:sldMk cId="909469136" sldId="281"/>
            <ac:spMk id="6" creationId="{2643E001-2C83-1454-4DCD-ADA59680DF67}"/>
          </ac:spMkLst>
        </pc:spChg>
        <pc:picChg chg="add mod">
          <ac:chgData name="Andrea Visigalli" userId="5d0b72ea24fe40a9" providerId="LiveId" clId="{3332CBF7-FB3B-4F01-BCE0-430F6B7675E0}" dt="2025-04-27T12:32:59.262" v="218" actId="1076"/>
          <ac:picMkLst>
            <pc:docMk/>
            <pc:sldMk cId="909469136" sldId="281"/>
            <ac:picMk id="2" creationId="{323593AB-DD8A-93D1-EA14-D5E208F5BDA0}"/>
          </ac:picMkLst>
        </pc:picChg>
        <pc:picChg chg="add mod">
          <ac:chgData name="Andrea Visigalli" userId="5d0b72ea24fe40a9" providerId="LiveId" clId="{3332CBF7-FB3B-4F01-BCE0-430F6B7675E0}" dt="2025-04-27T12:32:55.653" v="217" actId="1076"/>
          <ac:picMkLst>
            <pc:docMk/>
            <pc:sldMk cId="909469136" sldId="281"/>
            <ac:picMk id="3" creationId="{6516F191-F2C1-77B7-A6DD-9B24D6A2E9AE}"/>
          </ac:picMkLst>
        </pc:picChg>
        <pc:picChg chg="del">
          <ac:chgData name="Andrea Visigalli" userId="5d0b72ea24fe40a9" providerId="LiveId" clId="{3332CBF7-FB3B-4F01-BCE0-430F6B7675E0}" dt="2025-04-27T12:15:11.794" v="49" actId="478"/>
          <ac:picMkLst>
            <pc:docMk/>
            <pc:sldMk cId="909469136" sldId="281"/>
            <ac:picMk id="8" creationId="{52526EAE-8886-3D49-AE13-470FC8482156}"/>
          </ac:picMkLst>
        </pc:picChg>
        <pc:picChg chg="del">
          <ac:chgData name="Andrea Visigalli" userId="5d0b72ea24fe40a9" providerId="LiveId" clId="{3332CBF7-FB3B-4F01-BCE0-430F6B7675E0}" dt="2025-04-27T12:15:10.678" v="48" actId="478"/>
          <ac:picMkLst>
            <pc:docMk/>
            <pc:sldMk cId="909469136" sldId="281"/>
            <ac:picMk id="10" creationId="{B9CEEF4B-CE5B-041A-70AA-E792A7160FD0}"/>
          </ac:picMkLst>
        </pc:picChg>
      </pc:sldChg>
      <pc:sldChg chg="addSp delSp modSp mod">
        <pc:chgData name="Andrea Visigalli" userId="5d0b72ea24fe40a9" providerId="LiveId" clId="{3332CBF7-FB3B-4F01-BCE0-430F6B7675E0}" dt="2025-04-27T12:52:12.362" v="394" actId="1076"/>
        <pc:sldMkLst>
          <pc:docMk/>
          <pc:sldMk cId="2296354310" sldId="282"/>
        </pc:sldMkLst>
        <pc:spChg chg="mod">
          <ac:chgData name="Andrea Visigalli" userId="5d0b72ea24fe40a9" providerId="LiveId" clId="{3332CBF7-FB3B-4F01-BCE0-430F6B7675E0}" dt="2025-04-27T12:52:12.362" v="394" actId="1076"/>
          <ac:spMkLst>
            <pc:docMk/>
            <pc:sldMk cId="2296354310" sldId="282"/>
            <ac:spMk id="6" creationId="{AA32BD99-E8DB-2C33-574B-0C9A791161AC}"/>
          </ac:spMkLst>
        </pc:spChg>
        <pc:picChg chg="add mod">
          <ac:chgData name="Andrea Visigalli" userId="5d0b72ea24fe40a9" providerId="LiveId" clId="{3332CBF7-FB3B-4F01-BCE0-430F6B7675E0}" dt="2025-04-27T12:14:19.185" v="26"/>
          <ac:picMkLst>
            <pc:docMk/>
            <pc:sldMk cId="2296354310" sldId="282"/>
            <ac:picMk id="2" creationId="{D4B1071E-7DB8-C789-E4C6-371A89F0039D}"/>
          </ac:picMkLst>
        </pc:picChg>
        <pc:picChg chg="add mod">
          <ac:chgData name="Andrea Visigalli" userId="5d0b72ea24fe40a9" providerId="LiveId" clId="{3332CBF7-FB3B-4F01-BCE0-430F6B7675E0}" dt="2025-04-27T12:14:27.503" v="28" actId="1076"/>
          <ac:picMkLst>
            <pc:docMk/>
            <pc:sldMk cId="2296354310" sldId="282"/>
            <ac:picMk id="3" creationId="{E947E6DC-8A5A-163E-1051-4E793E78930D}"/>
          </ac:picMkLst>
        </pc:picChg>
        <pc:picChg chg="del">
          <ac:chgData name="Andrea Visigalli" userId="5d0b72ea24fe40a9" providerId="LiveId" clId="{3332CBF7-FB3B-4F01-BCE0-430F6B7675E0}" dt="2025-04-27T12:14:18.187" v="25" actId="478"/>
          <ac:picMkLst>
            <pc:docMk/>
            <pc:sldMk cId="2296354310" sldId="282"/>
            <ac:picMk id="8" creationId="{218A42F5-722D-2D96-CDFC-2974B51AAD50}"/>
          </ac:picMkLst>
        </pc:picChg>
        <pc:picChg chg="del">
          <ac:chgData name="Andrea Visigalli" userId="5d0b72ea24fe40a9" providerId="LiveId" clId="{3332CBF7-FB3B-4F01-BCE0-430F6B7675E0}" dt="2025-04-27T12:14:17.600" v="24" actId="478"/>
          <ac:picMkLst>
            <pc:docMk/>
            <pc:sldMk cId="2296354310" sldId="282"/>
            <ac:picMk id="10" creationId="{EF5A41B4-80D4-B0DA-EC16-1B34F1BF576B}"/>
          </ac:picMkLst>
        </pc:picChg>
      </pc:sldChg>
      <pc:sldChg chg="addSp delSp modSp mod">
        <pc:chgData name="Andrea Visigalli" userId="5d0b72ea24fe40a9" providerId="LiveId" clId="{3332CBF7-FB3B-4F01-BCE0-430F6B7675E0}" dt="2025-04-27T12:45:19.504" v="345" actId="113"/>
        <pc:sldMkLst>
          <pc:docMk/>
          <pc:sldMk cId="3946344822" sldId="283"/>
        </pc:sldMkLst>
        <pc:spChg chg="mod">
          <ac:chgData name="Andrea Visigalli" userId="5d0b72ea24fe40a9" providerId="LiveId" clId="{3332CBF7-FB3B-4F01-BCE0-430F6B7675E0}" dt="2025-04-27T12:45:19.504" v="345" actId="113"/>
          <ac:spMkLst>
            <pc:docMk/>
            <pc:sldMk cId="3946344822" sldId="283"/>
            <ac:spMk id="6" creationId="{635EDEDD-8972-7DFF-90D7-CEDA448D7E04}"/>
          </ac:spMkLst>
        </pc:spChg>
        <pc:picChg chg="add mod">
          <ac:chgData name="Andrea Visigalli" userId="5d0b72ea24fe40a9" providerId="LiveId" clId="{3332CBF7-FB3B-4F01-BCE0-430F6B7675E0}" dt="2025-04-27T12:17:52.142" v="97" actId="1076"/>
          <ac:picMkLst>
            <pc:docMk/>
            <pc:sldMk cId="3946344822" sldId="283"/>
            <ac:picMk id="2" creationId="{5BAF66FA-A0D3-6495-6E46-5A56A9EB8236}"/>
          </ac:picMkLst>
        </pc:picChg>
        <pc:picChg chg="add mod">
          <ac:chgData name="Andrea Visigalli" userId="5d0b72ea24fe40a9" providerId="LiveId" clId="{3332CBF7-FB3B-4F01-BCE0-430F6B7675E0}" dt="2025-04-27T12:17:52.142" v="97" actId="1076"/>
          <ac:picMkLst>
            <pc:docMk/>
            <pc:sldMk cId="3946344822" sldId="283"/>
            <ac:picMk id="3" creationId="{4E299106-57FF-8049-0273-80281DF4828D}"/>
          </ac:picMkLst>
        </pc:picChg>
        <pc:picChg chg="del">
          <ac:chgData name="Andrea Visigalli" userId="5d0b72ea24fe40a9" providerId="LiveId" clId="{3332CBF7-FB3B-4F01-BCE0-430F6B7675E0}" dt="2025-04-27T12:17:48.159" v="95" actId="478"/>
          <ac:picMkLst>
            <pc:docMk/>
            <pc:sldMk cId="3946344822" sldId="283"/>
            <ac:picMk id="8" creationId="{54685CBF-23D5-BF83-C24D-2C354F28B635}"/>
          </ac:picMkLst>
        </pc:picChg>
        <pc:picChg chg="del">
          <ac:chgData name="Andrea Visigalli" userId="5d0b72ea24fe40a9" providerId="LiveId" clId="{3332CBF7-FB3B-4F01-BCE0-430F6B7675E0}" dt="2025-04-27T12:17:46.266" v="94" actId="478"/>
          <ac:picMkLst>
            <pc:docMk/>
            <pc:sldMk cId="3946344822" sldId="283"/>
            <ac:picMk id="10" creationId="{3D9EC82D-43B5-07F8-E453-2E7D9DFE533D}"/>
          </ac:picMkLst>
        </pc:picChg>
      </pc:sldChg>
      <pc:sldChg chg="addSp delSp modSp mod">
        <pc:chgData name="Andrea Visigalli" userId="5d0b72ea24fe40a9" providerId="LiveId" clId="{3332CBF7-FB3B-4F01-BCE0-430F6B7675E0}" dt="2025-04-27T12:46:12.619" v="355" actId="20577"/>
        <pc:sldMkLst>
          <pc:docMk/>
          <pc:sldMk cId="3101691344" sldId="284"/>
        </pc:sldMkLst>
        <pc:spChg chg="mod">
          <ac:chgData name="Andrea Visigalli" userId="5d0b72ea24fe40a9" providerId="LiveId" clId="{3332CBF7-FB3B-4F01-BCE0-430F6B7675E0}" dt="2025-04-27T12:46:12.619" v="355" actId="20577"/>
          <ac:spMkLst>
            <pc:docMk/>
            <pc:sldMk cId="3101691344" sldId="284"/>
            <ac:spMk id="6" creationId="{11BAD233-0EAC-A049-40A7-2FF9D02998C5}"/>
          </ac:spMkLst>
        </pc:spChg>
        <pc:picChg chg="add mod">
          <ac:chgData name="Andrea Visigalli" userId="5d0b72ea24fe40a9" providerId="LiveId" clId="{3332CBF7-FB3B-4F01-BCE0-430F6B7675E0}" dt="2025-04-27T12:18:09.462" v="107"/>
          <ac:picMkLst>
            <pc:docMk/>
            <pc:sldMk cId="3101691344" sldId="284"/>
            <ac:picMk id="2" creationId="{2A6E3CDE-4A53-D45E-60AF-3CEBA42AC302}"/>
          </ac:picMkLst>
        </pc:picChg>
        <pc:picChg chg="add mod">
          <ac:chgData name="Andrea Visigalli" userId="5d0b72ea24fe40a9" providerId="LiveId" clId="{3332CBF7-FB3B-4F01-BCE0-430F6B7675E0}" dt="2025-04-27T12:18:09.462" v="107"/>
          <ac:picMkLst>
            <pc:docMk/>
            <pc:sldMk cId="3101691344" sldId="284"/>
            <ac:picMk id="3" creationId="{31D4A8CB-B721-637C-67DD-527307DA2E2C}"/>
          </ac:picMkLst>
        </pc:picChg>
        <pc:picChg chg="del">
          <ac:chgData name="Andrea Visigalli" userId="5d0b72ea24fe40a9" providerId="LiveId" clId="{3332CBF7-FB3B-4F01-BCE0-430F6B7675E0}" dt="2025-04-27T12:18:08.389" v="106" actId="478"/>
          <ac:picMkLst>
            <pc:docMk/>
            <pc:sldMk cId="3101691344" sldId="284"/>
            <ac:picMk id="8" creationId="{B8534674-548B-2261-6D78-AE30F2260C48}"/>
          </ac:picMkLst>
        </pc:picChg>
        <pc:picChg chg="del">
          <ac:chgData name="Andrea Visigalli" userId="5d0b72ea24fe40a9" providerId="LiveId" clId="{3332CBF7-FB3B-4F01-BCE0-430F6B7675E0}" dt="2025-04-27T12:18:07.035" v="105" actId="478"/>
          <ac:picMkLst>
            <pc:docMk/>
            <pc:sldMk cId="3101691344" sldId="284"/>
            <ac:picMk id="10" creationId="{D31E9C2A-2214-A3A3-CA7D-2B45218F319D}"/>
          </ac:picMkLst>
        </pc:picChg>
      </pc:sldChg>
      <pc:sldChg chg="addSp delSp modSp mod">
        <pc:chgData name="Andrea Visigalli" userId="5d0b72ea24fe40a9" providerId="LiveId" clId="{3332CBF7-FB3B-4F01-BCE0-430F6B7675E0}" dt="2025-04-27T12:54:52.933" v="404" actId="1076"/>
        <pc:sldMkLst>
          <pc:docMk/>
          <pc:sldMk cId="3904424811" sldId="285"/>
        </pc:sldMkLst>
        <pc:spChg chg="mod">
          <ac:chgData name="Andrea Visigalli" userId="5d0b72ea24fe40a9" providerId="LiveId" clId="{3332CBF7-FB3B-4F01-BCE0-430F6B7675E0}" dt="2025-04-27T12:54:52.933" v="404" actId="1076"/>
          <ac:spMkLst>
            <pc:docMk/>
            <pc:sldMk cId="3904424811" sldId="285"/>
            <ac:spMk id="6" creationId="{08AD9614-29DB-683D-5E20-46E24C290057}"/>
          </ac:spMkLst>
        </pc:spChg>
        <pc:picChg chg="add mod">
          <ac:chgData name="Andrea Visigalli" userId="5d0b72ea24fe40a9" providerId="LiveId" clId="{3332CBF7-FB3B-4F01-BCE0-430F6B7675E0}" dt="2025-04-27T12:18:14.432" v="111"/>
          <ac:picMkLst>
            <pc:docMk/>
            <pc:sldMk cId="3904424811" sldId="285"/>
            <ac:picMk id="2" creationId="{3E36004F-4157-57C2-7096-627150FE8FE4}"/>
          </ac:picMkLst>
        </pc:picChg>
        <pc:picChg chg="add mod">
          <ac:chgData name="Andrea Visigalli" userId="5d0b72ea24fe40a9" providerId="LiveId" clId="{3332CBF7-FB3B-4F01-BCE0-430F6B7675E0}" dt="2025-04-27T12:18:14.432" v="111"/>
          <ac:picMkLst>
            <pc:docMk/>
            <pc:sldMk cId="3904424811" sldId="285"/>
            <ac:picMk id="3" creationId="{7FD7A457-87C9-0682-024B-4A60567335E4}"/>
          </ac:picMkLst>
        </pc:picChg>
        <pc:picChg chg="del">
          <ac:chgData name="Andrea Visigalli" userId="5d0b72ea24fe40a9" providerId="LiveId" clId="{3332CBF7-FB3B-4F01-BCE0-430F6B7675E0}" dt="2025-04-27T12:18:13.422" v="110" actId="478"/>
          <ac:picMkLst>
            <pc:docMk/>
            <pc:sldMk cId="3904424811" sldId="285"/>
            <ac:picMk id="8" creationId="{BE59E62B-778D-600A-F996-F67F989F330B}"/>
          </ac:picMkLst>
        </pc:picChg>
        <pc:picChg chg="del mod">
          <ac:chgData name="Andrea Visigalli" userId="5d0b72ea24fe40a9" providerId="LiveId" clId="{3332CBF7-FB3B-4F01-BCE0-430F6B7675E0}" dt="2025-04-27T12:18:12.703" v="109" actId="478"/>
          <ac:picMkLst>
            <pc:docMk/>
            <pc:sldMk cId="3904424811" sldId="285"/>
            <ac:picMk id="10" creationId="{7833A60D-49AD-C72B-368A-5862B9748FB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A58C4-05F7-4684-B514-44C38CFC3480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8C7D4-85B9-4EB0-BE0A-FE93B2128B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4932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69560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1B7E1F-B4B5-D67B-0A50-E9E62B2798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3F8CA04-8451-7E4D-6186-9545A3F3E5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8D13557-2197-31A8-AEE2-B49EB8BEA3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217A07A-30A9-4B68-417D-F7BC7D0F6A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23961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D6391E-98E6-2916-7EA5-D117E614D1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BA6F106-C557-B481-C18A-5989047AC9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F83BF0F-1121-431F-A693-ADFF27B0FC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5927FD9-4EDE-A613-0579-3043B4793A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6178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BDC618-8220-AD13-AD2D-012599D423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36C8C10-7651-1538-AA6D-B4C2344ED5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6716A9A-DAC7-044C-28B9-8E9352F79C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F973EBA-962A-3B4C-1FB8-EAB8186D1E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35656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8AFE81-E628-3819-7A41-C0F94CFCB3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F7F3EF3-5579-A284-6FC5-51E3DC15CE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48998C2-A9F5-D91B-A237-4DD24EBF63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8991023-3C93-1CA9-2C77-7299F873A8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41124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C01F36-3A46-FAF3-951A-404208014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E399348-153C-508A-BD68-F1C62C3F4D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5B0343F-76CA-332B-2185-610D79CB3D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412503C-4FD8-A2B7-D778-2ED3CFBB40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99448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3B736-4CD0-5D31-CFA7-9694E3CFDB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63444EF-E129-F3E1-54F5-1CFC184B4E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55ABE69-30D8-5693-BC92-3BD9841E72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40591E6-39F6-8D8B-63DA-A0EDCA951A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86524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D0033B-DDF2-62F9-CEAA-F6B6DB308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4C4CB43-69F9-FD71-370B-2E139C2252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E5A51E8-AA38-02DD-5617-393BCD5141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414EF8D-045E-F6DC-90C5-BBAC4A97E5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3755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2BAA9F-C793-C247-53DA-7E8752E933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383E464-15EE-B50A-8186-E92639D1D0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4F58206-F722-5B94-77D1-78579DDBAC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28165E0-0BAF-C13B-F095-213A66A55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28094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40F8B9-9C4C-78E2-2FF0-59D682F6AD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D006BBF-E9B4-536C-C3D1-28607EED3B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B640FD2-9D7A-621E-2257-F16644E9BD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35DCF8C-FD67-5829-4324-CCC35E75F8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43087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5B0808-D045-7AF4-BADA-F9C7E8825D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38417A6-D2F4-A46F-4CA5-1667FDBE6F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F2958A4-D05E-BFF4-EB37-494F420E53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AE43A8D-42A1-35D3-2F15-37107C6DD8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129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3BAC3-7F40-FFB4-3314-3FCC6DE7D0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63FF5D2-B16A-74AB-6997-C9AD383AC6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9B9AE3C-B030-A7A5-F40E-47E1FB1091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88E04CD-F308-3B84-6D83-DDA82B13BC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05760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02A728-D4A9-8716-B9A9-E8A9C185D9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E2EBCD3-790F-8827-73B2-9F754727F8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D1370B1-567E-EAFF-A4C4-E461FD3E6D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9D25B22-ADC7-FD29-3B75-9A118C714A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9459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634891-3D0A-1AD3-A9DC-30BC44FBA6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E599A31-7BE4-289C-A962-25C8CFAB68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19AC638-BD11-15A2-4EC7-3EA613B38D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B275FB9-4D0B-3C37-B63B-757F68FD64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45828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F65F7F-6EAE-60C8-D3F2-64ED76E9C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4C0E731-964D-FCA7-D02F-3217AB5952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331EAEE-D5FD-250F-86F1-8B1493FA8F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198FD28-65D1-3079-3DDE-B6519EEB03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04227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A29DA4-07A7-EED6-8DD5-FF181E6D6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BCC1503-1D8E-26DC-5476-CEDC5C750B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98301CD-0293-46B4-7CCA-B59EFEEB6A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7BC2916-D888-79F3-D59C-150B96ACA5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14251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17F35-49AA-EE6B-D5C0-A8024FFDC0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8ABA464-52E8-646D-BE13-D6FAADB419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41B9879-C55B-3A84-C2B0-DBC4DC5085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BB8B40B-74C6-97DD-6CC7-F329FF4A0A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3510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479B23-7788-CC8C-5B4C-E53D26E433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E8E45D9-94C2-A060-F49F-33C90DB306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20840C9-3FA1-2500-0970-1720C6CF1C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EE8DA4E-8CFC-1233-2A58-76E5351E61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6959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FB1024-E8A9-D121-BDDF-7AF26B03D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51AEEDA-D189-C5AD-E731-C9596536A1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C4A135E-3306-6BC7-0D6A-D689C677E9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8A9D874-40CF-E74A-11DA-00CB25129B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29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681897-6C34-3A1D-5269-782606E9F4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BEE8382-F099-895D-4148-B2DCF724D1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0E05B87-4DBE-F6DC-05EC-965CCE0D37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871F80E-22F6-4454-35AD-FFF876F50A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9178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D0DC6-33B3-5ABA-0E21-1962A111D3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2F1C0E7-14AA-3E97-E7A0-33608AB153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3D0F4AE-A8C2-EB82-C614-34011C58FF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EB1433E-3102-9187-27D9-1F95ACB5AF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4035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739DCD-C921-79A9-1880-5FB6C7A81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9EB680D-8430-0468-BA68-8081C90A1C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AC97121-04D5-39EA-7A6A-581D06F087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9F3F69B-A3C2-5321-BC6E-2446C48CBA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02399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45C724-D632-94D1-99B9-5AEE558363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0FE3986-3722-F622-8671-D1064CC5EB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6137818-47D1-49C9-CBAB-95C90FE570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2A0BB63-BF9A-1821-8C14-60619BCAD6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520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26743A-7F67-B1B5-4D3F-2FA996C080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83E4F4B-3ABA-8078-06CC-38734E0768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4765FA2-3CA7-D2DF-8943-50799F9202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5C763B0-4947-A2E9-2417-020BBDAC7F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4790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298873-B6ED-29B3-3632-4AE3014D9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0513BBF-4605-9E17-4008-39F65794ED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BAA5420-C8EB-D3F4-7D1F-9A7217EB6E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Il rischio aggressione è stato valutato ed in inserito nel DVR (documento valutazione dei rischi) per la tutela dei lavoratori.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BD1CFF8-1271-AE7E-3992-2515D2907C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98C7D4-85B9-4EB0-BE0A-FE93B2128B82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788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836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7156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3859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430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3884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565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1273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1716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996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0207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0514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1691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6673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8790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0059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5153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90B04-E94D-4543-B4E6-DC929C5BED56}" type="datetimeFigureOut">
              <a:rPr lang="it-IT" smtClean="0"/>
              <a:t>27/04/2025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326C7DE-D8DE-49C8-AEF0-72E7F1DA1A3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897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  <p:sldLayoutId id="2147483783" r:id="rId13"/>
    <p:sldLayoutId id="2147483784" r:id="rId14"/>
    <p:sldLayoutId id="2147483785" r:id="rId15"/>
    <p:sldLayoutId id="214748378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13417" y="1886496"/>
            <a:ext cx="7766936" cy="1646302"/>
          </a:xfrm>
        </p:spPr>
        <p:txBody>
          <a:bodyPr/>
          <a:lstStyle/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RSA RSD </a:t>
            </a:r>
            <a:b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l’insolito luogo di lavoro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161367" y="3878791"/>
            <a:ext cx="7766936" cy="1096899"/>
          </a:xfrm>
        </p:spPr>
        <p:txBody>
          <a:bodyPr/>
          <a:lstStyle/>
          <a:p>
            <a:pPr algn="l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Dott. Andrea Visigalli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448" y="5783199"/>
            <a:ext cx="5650646" cy="541401"/>
          </a:xfrm>
          <a:prstGeom prst="rect">
            <a:avLst/>
          </a:prstGeom>
        </p:spPr>
      </p:pic>
      <p:pic>
        <p:nvPicPr>
          <p:cNvPr id="6" name="Immagine 5" descr="Fondazione O.P. SS. Redentore Onlus Logo">
            <a:extLst>
              <a:ext uri="{FF2B5EF4-FFF2-40B4-BE49-F238E27FC236}">
                <a16:creationId xmlns:a16="http://schemas.microsoft.com/office/drawing/2014/main" id="{522333DA-FD7A-3053-F600-1CE61C2AC0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040" y="4427241"/>
            <a:ext cx="2095500" cy="2095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9881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58511F-71A7-9B92-396D-F3BCCC8C34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A9D1B37E-C336-6F74-6741-9EA4C89713FA}"/>
              </a:ext>
            </a:extLst>
          </p:cNvPr>
          <p:cNvSpPr txBox="1"/>
          <p:nvPr/>
        </p:nvSpPr>
        <p:spPr>
          <a:xfrm>
            <a:off x="2183889" y="274290"/>
            <a:ext cx="83566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spcAft>
                <a:spcPts val="300"/>
              </a:spcAft>
              <a:buNone/>
            </a:pPr>
            <a:r>
              <a:rPr lang="it-IT" sz="2400" b="1" i="0" dirty="0">
                <a:effectLst/>
                <a:latin typeface="Arial" panose="020B0604020202020204" pitchFamily="34" charset="0"/>
              </a:rPr>
              <a:t>           VALUTAZIONE OSPITI/UTENTI</a:t>
            </a:r>
          </a:p>
          <a:p>
            <a:pPr marL="365760" indent="-365760" algn="just"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latin typeface="Arial" panose="020B0604020202020204" pitchFamily="34" charset="0"/>
                <a:ea typeface="Times New Roman" panose="02020603050405020304" pitchFamily="18" charset="0"/>
              </a:rPr>
              <a:t>Anamnesi</a:t>
            </a:r>
          </a:p>
          <a:p>
            <a:pPr marL="365760" indent="-365760" algn="just"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Schede di valutazione – Es. NPI</a:t>
            </a:r>
          </a:p>
          <a:p>
            <a:pPr marL="365760" indent="-365760" algn="just">
              <a:spcBef>
                <a:spcPts val="1200"/>
              </a:spcBef>
              <a:spcAft>
                <a:spcPts val="300"/>
              </a:spcAft>
              <a:buNone/>
            </a:pP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C17B3AC1-D107-BF65-78C9-A3D4FAF9B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0911" y="1818641"/>
            <a:ext cx="6686295" cy="3991383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D719AEAA-1742-3040-447C-666C5E71C7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956" y="6232868"/>
            <a:ext cx="3147483" cy="301567"/>
          </a:xfrm>
          <a:prstGeom prst="rect">
            <a:avLst/>
          </a:prstGeom>
        </p:spPr>
      </p:pic>
      <p:pic>
        <p:nvPicPr>
          <p:cNvPr id="4" name="Immagine 3" descr="Fondazione O.P. SS. Redentore Onlus Logo">
            <a:extLst>
              <a:ext uri="{FF2B5EF4-FFF2-40B4-BE49-F238E27FC236}">
                <a16:creationId xmlns:a16="http://schemas.microsoft.com/office/drawing/2014/main" id="{E1AA27A2-5FEA-564E-9618-6BB4123F782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89" y="5085613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6221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B96B0C-C261-51B8-3523-7C1B8A6FD0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9A893770-2ABE-8FD5-A398-1ECDD8B040F6}"/>
              </a:ext>
            </a:extLst>
          </p:cNvPr>
          <p:cNvSpPr txBox="1"/>
          <p:nvPr/>
        </p:nvSpPr>
        <p:spPr>
          <a:xfrm>
            <a:off x="1035050" y="1482313"/>
            <a:ext cx="8356600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 algn="ctr">
              <a:spcBef>
                <a:spcPts val="1200"/>
              </a:spcBef>
              <a:spcAft>
                <a:spcPts val="300"/>
              </a:spcAft>
              <a:buNone/>
            </a:pPr>
            <a:r>
              <a:rPr lang="it-IT" sz="2400" b="1" i="0" dirty="0">
                <a:effectLst/>
                <a:latin typeface="Arial" panose="020B0604020202020204" pitchFamily="34" charset="0"/>
              </a:rPr>
              <a:t>VALUTAZIONE OSPITI/UTENTI</a:t>
            </a:r>
          </a:p>
          <a:p>
            <a:pPr marL="365760" indent="-365760" algn="just">
              <a:spcBef>
                <a:spcPts val="1200"/>
              </a:spcBef>
              <a:spcAft>
                <a:spcPts val="300"/>
              </a:spcAft>
              <a:buNone/>
            </a:pPr>
            <a:endParaRPr lang="it-IT" sz="2400" b="1" i="0" dirty="0">
              <a:effectLst/>
              <a:latin typeface="Arial" panose="020B0604020202020204" pitchFamily="34" charset="0"/>
            </a:endParaRPr>
          </a:p>
          <a:p>
            <a:pPr algn="just">
              <a:spcBef>
                <a:spcPts val="1200"/>
              </a:spcBef>
              <a:spcAft>
                <a:spcPts val="300"/>
              </a:spcAft>
            </a:pP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Il rischio di aggressione viene poi declinato per ogni figura professionale in base alle attività specifiche che si attuano sull’Ospite/Utente.</a:t>
            </a:r>
          </a:p>
          <a:p>
            <a:pPr marL="365760" indent="-365760" algn="just">
              <a:spcBef>
                <a:spcPts val="1200"/>
              </a:spcBef>
              <a:spcAft>
                <a:spcPts val="300"/>
              </a:spcAft>
              <a:buNone/>
            </a:pP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7D60DE6-8C2B-71FE-5423-B131B2A2F6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61398E5C-CFAB-F63F-7CAC-3809723069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2846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41223D-08D6-B0AA-668F-7B49B01EA6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C45F9EA-1B3A-50BE-2254-635DB54B2C27}"/>
              </a:ext>
            </a:extLst>
          </p:cNvPr>
          <p:cNvSpPr txBox="1"/>
          <p:nvPr/>
        </p:nvSpPr>
        <p:spPr>
          <a:xfrm>
            <a:off x="1206500" y="379978"/>
            <a:ext cx="8356600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 algn="ctr">
              <a:spcBef>
                <a:spcPts val="1200"/>
              </a:spcBef>
              <a:spcAft>
                <a:spcPts val="300"/>
              </a:spcAft>
              <a:buNone/>
            </a:pPr>
            <a:r>
              <a:rPr lang="it-IT" sz="2400" b="1" i="0" dirty="0">
                <a:effectLst/>
                <a:latin typeface="Arial" panose="020B0604020202020204" pitchFamily="34" charset="0"/>
              </a:rPr>
              <a:t>GESTIONE DI OSPITI/UTENTI</a:t>
            </a:r>
          </a:p>
          <a:p>
            <a:pPr marL="365760" indent="-365760" algn="just"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ea typeface="Times New Roman" panose="02020603050405020304" pitchFamily="18" charset="0"/>
              </a:rPr>
              <a:t>F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avorire la discussione sugli eventuali atteggiamenti aggressivi all’interno dell’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equipe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di nucleo in modo da identificare le corrette prassi di cura per i singoli soggetti e per avere supporto da parte dei colleghi;</a:t>
            </a:r>
            <a:endParaRPr lang="it-IT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65760" indent="-365760" algn="just"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non indossare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monili, indumenti o attrezzature che possano essere utilizzate come oggetto contundente;</a:t>
            </a:r>
          </a:p>
          <a:p>
            <a:pPr marL="365760" indent="-365760" algn="just"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rimuovere dalla stanza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cui possa essere presente una persona aggressiva, tutti gli oggetti che possano essere utilizzati come oggetto contundente;</a:t>
            </a:r>
          </a:p>
          <a:p>
            <a:pPr marL="365760" indent="-365760" algn="just"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 possibile garantirsi sempre una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via di fuga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sicura e la possibilità di avvisare rapidamente un collega dando l’allarme;</a:t>
            </a:r>
          </a:p>
          <a:p>
            <a:pPr marL="365760" indent="-365760" algn="just">
              <a:spcBef>
                <a:spcPts val="12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Formazione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 tutti gli operatori sanitari e sociosanitari sulla gestione di eventuali agiti aggressivi;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619AC95-CD24-3295-9840-6110060980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48380452-C644-1785-C79D-77977B8F2F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3288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B3B3AD-9352-19BB-33D2-B7722A8444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4088B3FD-FC26-7F79-8A13-0CAF81FCC5DC}"/>
              </a:ext>
            </a:extLst>
          </p:cNvPr>
          <p:cNvSpPr txBox="1"/>
          <p:nvPr/>
        </p:nvSpPr>
        <p:spPr>
          <a:xfrm>
            <a:off x="1206500" y="323565"/>
            <a:ext cx="8356600" cy="491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 algn="just">
              <a:spcBef>
                <a:spcPts val="1200"/>
              </a:spcBef>
              <a:spcAft>
                <a:spcPts val="300"/>
              </a:spcAft>
              <a:buNone/>
            </a:pPr>
            <a:endParaRPr lang="it-IT" sz="2400" b="1" i="0" dirty="0">
              <a:effectLst/>
              <a:latin typeface="Arial" panose="020B0604020202020204" pitchFamily="34" charset="0"/>
            </a:endParaRPr>
          </a:p>
          <a:p>
            <a:pPr marL="285750" lvl="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 Unicode MS"/>
              </a:rPr>
              <a:t>Non toccare direttamente il paziente prima di aver spiegato cosa si sta per fare e non </a:t>
            </a:r>
            <a:r>
              <a:rPr lang="it-I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Unicode MS"/>
              </a:rPr>
              <a:t>invadere il suo spazio;</a:t>
            </a:r>
          </a:p>
          <a:p>
            <a:pPr marL="285750" lvl="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it-IT" dirty="0">
              <a:solidFill>
                <a:srgbClr val="000000"/>
              </a:solidFill>
              <a:latin typeface="Arial" panose="020B0604020202020204" pitchFamily="34" charset="0"/>
              <a:ea typeface="Arial Unicode MS"/>
              <a:cs typeface="Arial Unicode MS"/>
            </a:endParaRP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 Unicode MS"/>
              </a:rPr>
              <a:t>Mostrare disponibilità all’ascolto, raccogliendo le parole del paziente e riutilizzandole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Arial Unicode MS"/>
                <a:cs typeface="Arial Unicode MS"/>
              </a:rPr>
              <a:t>;</a:t>
            </a:r>
            <a:endParaRPr lang="it-IT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Arial Unicode MS"/>
              <a:cs typeface="Arial Unicode MS"/>
            </a:endParaRP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it-IT" dirty="0">
              <a:solidFill>
                <a:srgbClr val="000000"/>
              </a:solidFill>
              <a:latin typeface="Arial" panose="020B0604020202020204" pitchFamily="34" charset="0"/>
              <a:ea typeface="Arial Unicode MS"/>
              <a:cs typeface="Arial Unicode MS"/>
            </a:endParaRP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Unicode MS"/>
              </a:rPr>
              <a:t>Cercare di rispondere all’esigenza immediata proposta dal paziente;</a:t>
            </a: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it-IT" dirty="0">
              <a:solidFill>
                <a:srgbClr val="000000"/>
              </a:solidFill>
              <a:latin typeface="Arial" panose="020B0604020202020204" pitchFamily="34" charset="0"/>
              <a:ea typeface="Arial Unicode MS"/>
              <a:cs typeface="Arial Unicode MS"/>
            </a:endParaRP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 Unicode MS"/>
              </a:rPr>
              <a:t>Negoziare con il paziente ponendolo di fronte a scelte alternative;</a:t>
            </a: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it-IT" dirty="0">
              <a:solidFill>
                <a:srgbClr val="000000"/>
              </a:solidFill>
              <a:latin typeface="Arial" panose="020B0604020202020204" pitchFamily="34" charset="0"/>
              <a:ea typeface="Arial Unicode MS"/>
              <a:cs typeface="Arial Unicode MS"/>
            </a:endParaRP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 Unicode MS"/>
              </a:rPr>
              <a:t>Evitare se possibile di rimanere da soli con il paziente. Qualora il paziente richieda di parlare con uno </a:t>
            </a:r>
            <a:r>
              <a:rPr lang="it-I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Unicode MS"/>
              </a:rPr>
              <a:t>specifico operatore, accettare facendo in modo che, in caso di emergenza, altri possano comunque intervenire.</a:t>
            </a:r>
            <a:endParaRPr lang="it-IT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Arial Unicode MS"/>
              <a:cs typeface="Arial Unicode MS"/>
            </a:endParaRPr>
          </a:p>
          <a:p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12E73D7-6843-8C8E-E563-14CEDA208B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BDBA7828-C738-692C-C1E7-FCE6909AC0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1831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E87F6-C096-2AA0-9465-BD095EF597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55DFC4C8-B6DD-041E-0DC2-3B88A9CC36F4}"/>
              </a:ext>
            </a:extLst>
          </p:cNvPr>
          <p:cNvSpPr txBox="1"/>
          <p:nvPr/>
        </p:nvSpPr>
        <p:spPr>
          <a:xfrm>
            <a:off x="958850" y="266415"/>
            <a:ext cx="8356600" cy="5059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it-IT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 Unicode MS"/>
              </a:rPr>
              <a:t>AGGRESSIONE TRA COLLEGHI</a:t>
            </a:r>
          </a:p>
          <a:p>
            <a:pPr marL="285750" lvl="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it-IT" dirty="0">
              <a:solidFill>
                <a:srgbClr val="000000"/>
              </a:solidFill>
              <a:latin typeface="Arial" panose="020B0604020202020204" pitchFamily="34" charset="0"/>
              <a:ea typeface="Arial Unicode MS"/>
              <a:cs typeface="Arial Unicode MS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Fra i fattori che permettono di prevenire il rischio si identificano: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Stile manageriale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gli obiettivi e la mission della Fondazione sono orientati alla tutela delle persone. La “politica”, il “codice etico” e la “carta dei servizi”, documenti pubblici, insistono sull’approccio al lavoro basato sulla centralità della persona e non sulla competizione fra i lavoratori. Il management ribadisce costantemente la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non tolleranza nei confronti di atteggiamenti e comportamenti aggressivi, anche fra lavoratori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Vengono perseguiti tutti i comportamenti assimilabili ad aggressioni e molestie mediante provvedimenti disciplinari orientati al rispetto del Codice Etico aziendale</a:t>
            </a:r>
            <a:r>
              <a:rPr lang="it-IT" dirty="0"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compiti del personale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sono bene definiti e le mansioni sono chiare. Non sono presenti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sovrapposizioni di ruolo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che possano generare fraintendimenti in termini di responsabilità, gerarchie ecc.. I ruoli sono assegnati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senza discriminazione di genere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B66DB37-E339-2CE7-043F-DF14B2AD24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3E0D4208-2CBD-E146-7E44-7A5BE13812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7258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33754D-FADE-06E5-E9C6-84D3F8C61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2643E001-2C83-1454-4DCD-ADA59680DF67}"/>
              </a:ext>
            </a:extLst>
          </p:cNvPr>
          <p:cNvSpPr txBox="1"/>
          <p:nvPr/>
        </p:nvSpPr>
        <p:spPr>
          <a:xfrm>
            <a:off x="984250" y="317215"/>
            <a:ext cx="8356600" cy="5155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Gli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ambienti di lavoro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sono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mantenuti in modo dignitoso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 non sono presenti ambienti fatiscenti, poco illuminati o pericolosi in genere.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 lavoratori sono formati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sulla gestione degli episodi di violenza, aggressione o molestie.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Gli agiti aggressivi, di ogni sorta, sono gestiti mediante procedura, conosciuta da tutti i lavoratori, che permette all’organizzazione di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analizzare le situazioni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tempo reale e di intervenire prima che le stesse possano degenerare, mediante analisi degli eventi sentinella o dei </a:t>
            </a:r>
            <a:r>
              <a:rPr lang="it-IT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near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miss.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È posta in essere una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campagna di comunicazione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nei confronti di terzi e dello stesso personale della Fondazione che comunica che gli agiti di tipo aggressivo non sono tollerati dall’organizzazione.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All’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analisi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delle situazioni verificatesi in tema di aggressione partecipano i lavoratori in modo diretto.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lvl="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 lavoratori lavorano in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equipe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dove possono risolvere in forma pacifica e positiva eventuali conflitti.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endParaRPr lang="it-IT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Arial Unicode MS"/>
              <a:cs typeface="Arial Unicode MS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323593AB-DD8A-93D1-EA14-D5E208F5BD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467" y="61129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6516F191-F2C1-77B7-A6DD-9B24D6A2E9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91963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9469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2A1F9B-DBB3-8FC8-BF7A-0B154912A6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01A54072-63C4-9B2E-DFDC-FC6539CE0195}"/>
              </a:ext>
            </a:extLst>
          </p:cNvPr>
          <p:cNvSpPr txBox="1"/>
          <p:nvPr/>
        </p:nvSpPr>
        <p:spPr>
          <a:xfrm>
            <a:off x="1079500" y="1077862"/>
            <a:ext cx="8356600" cy="3951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 algn="ctr">
              <a:spcBef>
                <a:spcPts val="1200"/>
              </a:spcBef>
              <a:spcAft>
                <a:spcPts val="300"/>
              </a:spcAft>
              <a:buNone/>
            </a:pPr>
            <a:r>
              <a:rPr lang="it-IT" sz="2400" b="1" dirty="0">
                <a:latin typeface="Arial" panose="020B0604020202020204" pitchFamily="34" charset="0"/>
                <a:ea typeface="Times New Roman" panose="02020603050405020304" pitchFamily="18" charset="0"/>
              </a:rPr>
              <a:t>INTERVENTI</a:t>
            </a:r>
          </a:p>
          <a:p>
            <a:pPr marL="365760" indent="-365760" algn="just">
              <a:spcBef>
                <a:spcPts val="1200"/>
              </a:spcBef>
              <a:spcAft>
                <a:spcPts val="300"/>
              </a:spcAft>
              <a:buNone/>
            </a:pPr>
            <a:endParaRPr lang="it-IT" sz="24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Diffondere la Politica di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tolleranza zero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nei confronti di ogni agito aggressivo – Es. Cartellonistica;</a:t>
            </a:r>
          </a:p>
          <a:p>
            <a:pPr marL="285750" lvl="0" indent="-28575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Diffondere </a:t>
            </a:r>
            <a:r>
              <a:rPr lang="it-IT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indicazioni pratiche </a:t>
            </a:r>
            <a:r>
              <a:rPr lang="it-IT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 la gestione degli eventi;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Diffondere le indicazioni alla segnalazione di ogni evento;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Analisi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costante degli eventi a cura di gruppo di gestione del rischio;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Illuminazione idonea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dei locali, comprese pertinenze esterne;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5000"/>
              </a:lnSpc>
              <a:spcAft>
                <a:spcPts val="5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Formazione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 tutti gli operatori sanitari e sociosanitari sulla gestione di eventuali agiti aggressivi.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59E2DF7-4883-BD88-5548-CCA436C08E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B837B275-66E3-5A32-B7E8-CF704D6FDF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21499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99C950-9571-7854-2392-0F55F7FBA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2AF36971-8DB8-5406-EAF5-EC61474ADD4E}"/>
              </a:ext>
            </a:extLst>
          </p:cNvPr>
          <p:cNvSpPr txBox="1"/>
          <p:nvPr/>
        </p:nvSpPr>
        <p:spPr>
          <a:xfrm>
            <a:off x="1232411" y="556917"/>
            <a:ext cx="8356600" cy="1715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 algn="just">
              <a:spcBef>
                <a:spcPts val="1200"/>
              </a:spcBef>
              <a:spcAft>
                <a:spcPts val="300"/>
              </a:spcAft>
              <a:buNone/>
            </a:pPr>
            <a:r>
              <a:rPr lang="it-IT" sz="25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DIFFONDERE LA POLITICA DI TOLLERANZA ZERO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2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it-IT" b="1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62758B8-ED04-56C2-4E00-0B1801310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1414844"/>
            <a:ext cx="5873237" cy="3785247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DCF920A9-5247-2F7F-CA81-D646E55CD4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B836EF02-E30C-B49B-936F-57A46C0981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4467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AD7966-AFA2-7DC8-7D55-02F5119AD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E42B6CBE-AD66-3A2A-3336-659B3F293E28}"/>
              </a:ext>
            </a:extLst>
          </p:cNvPr>
          <p:cNvSpPr txBox="1"/>
          <p:nvPr/>
        </p:nvSpPr>
        <p:spPr>
          <a:xfrm>
            <a:off x="1365761" y="1301705"/>
            <a:ext cx="8356600" cy="3727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2400" b="1" kern="0" dirty="0">
                <a:effectLst/>
                <a:latin typeface="Arial" panose="020B0604020202020204" pitchFamily="34" charset="0"/>
              </a:rPr>
              <a:t>INDICAZIONI PRATICHE  PER GLI OPERATORI</a:t>
            </a:r>
          </a:p>
          <a:p>
            <a:pPr>
              <a:lnSpc>
                <a:spcPct val="115000"/>
              </a:lnSpc>
              <a:buNone/>
            </a:pP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 </a:t>
            </a:r>
            <a:endParaRPr lang="it-IT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</a:t>
            </a:r>
            <a:r>
              <a:rPr lang="it-IT" sz="2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 caso di presenza di atteggiamento aggressivo:</a:t>
            </a:r>
            <a:endParaRPr lang="it-IT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it-I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it-IT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 l’aggressione è di tipo fisico o minaccia di essere tale, lasciare immediatamente l’ambiente (sia in struttura che a domicilio), chiamare un altro operatore o le forze dell’ordine appena possibile, mettersi in sicurezza.</a:t>
            </a:r>
            <a:endParaRPr lang="it-IT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it-I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902D74B4-8CD3-561D-A539-D8A0DC7F07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05D14E49-27FF-E98C-5871-448647A227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6342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3B9A45-EC29-B0CC-9CA2-9F45F9A6F7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A6B1C214-290E-CDA5-28B4-91416CB66458}"/>
              </a:ext>
            </a:extLst>
          </p:cNvPr>
          <p:cNvSpPr txBox="1"/>
          <p:nvPr/>
        </p:nvSpPr>
        <p:spPr>
          <a:xfrm>
            <a:off x="1085850" y="1262628"/>
            <a:ext cx="8356600" cy="3847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b="1" kern="0" dirty="0">
                <a:effectLst/>
                <a:latin typeface="Arial" panose="020B0604020202020204" pitchFamily="34" charset="0"/>
              </a:rPr>
              <a:t>INDICAZIONI PRATICHE  PER GLI OPERATORI</a:t>
            </a:r>
          </a:p>
          <a:p>
            <a:pPr>
              <a:lnSpc>
                <a:spcPct val="115000"/>
              </a:lnSpc>
              <a:buNone/>
            </a:pPr>
            <a:r>
              <a:rPr lang="it-IT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   </a:t>
            </a:r>
            <a:endParaRPr lang="it-IT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it-IT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it-IT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 l’aggressione è di tipo verbale e non minaccia nell’immediato la sicurezza dell’operatore:</a:t>
            </a:r>
            <a:endParaRPr lang="it-IT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it-IT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it-IT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 Unicode MS"/>
              </a:rPr>
              <a:t>Ascoltare l’accompagnatore difficile, in luogo dedicato, al fine di evitare l’effetto pubblico che, oltre ad innescare meccanismi di teatralità, spesso produce la diffusione del malcontento;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endParaRPr lang="it-IT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Arial Unicode MS"/>
              <a:cs typeface="Arial Unicode MS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it-IT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 Unicode MS"/>
              </a:rPr>
              <a:t>Usare un tono di voce basso.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endParaRPr lang="it-IT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951212E0-7104-DCDD-7D47-5B44C93845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C118DDE5-7ED7-DFD3-2582-7B8C2B8B82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4253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0B1E7-DCD1-D5E7-7124-FED1ACF7D5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9FF29573-16E6-AB47-1E42-99B40F246FBD}"/>
              </a:ext>
            </a:extLst>
          </p:cNvPr>
          <p:cNvSpPr txBox="1"/>
          <p:nvPr/>
        </p:nvSpPr>
        <p:spPr>
          <a:xfrm>
            <a:off x="1016000" y="1828800"/>
            <a:ext cx="8356600" cy="2977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latin typeface="Arial" panose="020B0604020202020204" pitchFamily="34" charset="0"/>
              </a:rPr>
              <a:t>IL RISCHIO AGGRESSIONE</a:t>
            </a:r>
          </a:p>
          <a:p>
            <a:pPr algn="just"/>
            <a:endParaRPr lang="it-IT" sz="2400" b="1" dirty="0">
              <a:latin typeface="Arial" panose="020B0604020202020204" pitchFamily="34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2400" dirty="0">
                <a:latin typeface="Arial" panose="020B0604020202020204" pitchFamily="34" charset="0"/>
              </a:rPr>
              <a:t>Valutazione del rischio aggressione per la tutela dei lavoratori in presenza di agiti di tipo aggressivo, minacce, molestie ad opera di utenti, visitatori, parenti, caregiver o colleghi.</a:t>
            </a:r>
          </a:p>
          <a:p>
            <a:endParaRPr lang="it-IT" dirty="0"/>
          </a:p>
          <a:p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324E1A50-6A27-1F03-793D-C5F56D382A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10" name="Immagine 9" descr="Fondazione O.P. SS. Redentore Onlus Logo">
            <a:extLst>
              <a:ext uri="{FF2B5EF4-FFF2-40B4-BE49-F238E27FC236}">
                <a16:creationId xmlns:a16="http://schemas.microsoft.com/office/drawing/2014/main" id="{14B0460E-7FE2-58F6-DA90-A163F2D681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46815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2BDD6-4E65-205D-FA71-5CF4DD41AD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1A29457C-031D-5B4F-B351-8B305EC499D5}"/>
              </a:ext>
            </a:extLst>
          </p:cNvPr>
          <p:cNvSpPr txBox="1"/>
          <p:nvPr/>
        </p:nvSpPr>
        <p:spPr>
          <a:xfrm>
            <a:off x="1054100" y="1447515"/>
            <a:ext cx="8356600" cy="4082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1800" b="1" kern="0" dirty="0">
                <a:effectLst/>
                <a:latin typeface="Arial" panose="020B0604020202020204" pitchFamily="34" charset="0"/>
              </a:rPr>
              <a:t>INDICAZIONI PRATICHE  PER GLI OPERATORI</a:t>
            </a:r>
          </a:p>
          <a:p>
            <a:pPr>
              <a:lnSpc>
                <a:spcPct val="115000"/>
              </a:lnSpc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 </a:t>
            </a:r>
            <a:r>
              <a:rPr lang="it-I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Unicode MS"/>
              </a:rPr>
              <a:t>Non accogliere atteggiamenti di provocazione o sfida, quanto piuttosto fornire spiegazioni oggettive e comprensibili riguardo ciò che sta avvenendo, evitando giudizi, sarcasmo;</a:t>
            </a:r>
            <a:endParaRPr lang="it-IT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Arial Unicode MS"/>
              <a:cs typeface="Arial Unicode MS"/>
            </a:endParaRPr>
          </a:p>
          <a:p>
            <a:pPr algn="just">
              <a:lnSpc>
                <a:spcPct val="115000"/>
              </a:lnSpc>
              <a:buNone/>
            </a:pP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it-I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/>
                <a:cs typeface="Arial Unicode MS"/>
              </a:rPr>
              <a:t>Garantirsi la disponibilità di una via di fuga: l’operatore deve sempre evitare di posizionarsi con le </a:t>
            </a:r>
            <a:r>
              <a:rPr lang="it-I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 Unicode MS"/>
              </a:rPr>
              <a:t>spalle al muro o in un angolo (ad esempio tra una scrivania e il muro).</a:t>
            </a:r>
            <a:endParaRPr lang="it-IT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Arial Unicode MS"/>
              <a:cs typeface="Arial Unicode MS"/>
            </a:endParaRPr>
          </a:p>
          <a:p>
            <a:pPr algn="just">
              <a:lnSpc>
                <a:spcPct val="115000"/>
              </a:lnSpc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buNone/>
            </a:pPr>
            <a:b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it-IT" dirty="0"/>
          </a:p>
          <a:p>
            <a:pPr algn="just">
              <a:lnSpc>
                <a:spcPct val="115000"/>
              </a:lnSpc>
              <a:buNone/>
            </a:pPr>
            <a:r>
              <a:rPr lang="it-IT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1217ADD-53C2-14A5-DBE8-F2342F4856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A0C69AAB-8C0B-89E6-A757-768BCD396F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17687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B2032D-20E9-B37C-C347-C57C2ACC4C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544F13CE-6FAC-3259-C043-431AA9B1E935}"/>
              </a:ext>
            </a:extLst>
          </p:cNvPr>
          <p:cNvSpPr txBox="1"/>
          <p:nvPr/>
        </p:nvSpPr>
        <p:spPr>
          <a:xfrm>
            <a:off x="1028700" y="660115"/>
            <a:ext cx="8356600" cy="4484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1800" b="1" kern="0" dirty="0">
                <a:effectLst/>
                <a:latin typeface="Arial" panose="020B0604020202020204" pitchFamily="34" charset="0"/>
              </a:rPr>
              <a:t>EVENTO</a:t>
            </a:r>
          </a:p>
          <a:p>
            <a:pPr algn="just">
              <a:lnSpc>
                <a:spcPct val="115000"/>
              </a:lnSpc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L’operatore che subisce un atto di violenza è chiamato innanzitutto a valutare l’evento occorso e a segnalarlo.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È possibile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NON SEGNALARE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eventi quali minacce verbali, gesti inconsulti o atteggiamenti da parte dell’ospite, che siano legati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ESCLUSIVAMENTE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alla patologia del paziente e che risultino “attesi” sulla base del quadro clinico di riferimento e di conseguenza già “gestiti” mediante pratica clinica (isolamento, contenzione, procedura specifica per disturbo della condotta, ecc.). 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Anche in questi casi comunque, se l’atteggiamento aggressivo costituisce un rischio per l’operatore e/o se la gestione del rischio non sia già stata definita nell’analisi clinica o sia gestita in modo insufficiente, l’evento deve essere segnalato.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None/>
            </a:pP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6709E18-D0A2-3DC6-6C39-F501AFBC6D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5" name="Immagine 4" descr="Fondazione O.P. SS. Redentore Onlus Logo">
            <a:extLst>
              <a:ext uri="{FF2B5EF4-FFF2-40B4-BE49-F238E27FC236}">
                <a16:creationId xmlns:a16="http://schemas.microsoft.com/office/drawing/2014/main" id="{78DAF0DB-F33E-9518-53C0-6FDF0A49E4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96883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2DD6A-65E1-4BD7-1574-66910FA6D8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E0FD1626-B835-F7CE-B88B-3655BFD1B1DA}"/>
              </a:ext>
            </a:extLst>
          </p:cNvPr>
          <p:cNvSpPr/>
          <p:nvPr/>
        </p:nvSpPr>
        <p:spPr>
          <a:xfrm>
            <a:off x="917831" y="2590147"/>
            <a:ext cx="2139950" cy="11557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E35BB57-0A74-4967-728F-5D2032664242}"/>
              </a:ext>
            </a:extLst>
          </p:cNvPr>
          <p:cNvSpPr txBox="1"/>
          <p:nvPr/>
        </p:nvSpPr>
        <p:spPr>
          <a:xfrm>
            <a:off x="476506" y="2720640"/>
            <a:ext cx="2546350" cy="1488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spcBef>
                <a:spcPts val="1200"/>
              </a:spcBef>
              <a:spcAft>
                <a:spcPts val="300"/>
              </a:spcAft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MODULO</a:t>
            </a:r>
            <a:endParaRPr lang="it-IT" sz="18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1200"/>
              </a:spcBef>
              <a:spcAft>
                <a:spcPts val="300"/>
              </a:spcAft>
            </a:pPr>
            <a:r>
              <a:rPr lang="it-IT" sz="18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SEGNALAZIONE</a:t>
            </a:r>
          </a:p>
          <a:p>
            <a:pPr algn="just">
              <a:lnSpc>
                <a:spcPct val="115000"/>
              </a:lnSpc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None/>
            </a:pP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110016F-59E0-A28F-F8B7-048B6F00B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2450" y="379978"/>
            <a:ext cx="4825211" cy="5722089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C64AB1C7-22A3-7DC3-E3DF-DC2EC9BD2D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9AF2FD58-E68F-25AA-05E8-49C476E645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23D53FB9-5360-2050-58A5-0FE6B8A33A32}"/>
              </a:ext>
            </a:extLst>
          </p:cNvPr>
          <p:cNvSpPr/>
          <p:nvPr/>
        </p:nvSpPr>
        <p:spPr>
          <a:xfrm>
            <a:off x="3232150" y="3044172"/>
            <a:ext cx="1060450" cy="2476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714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AD83BC-6A41-EC50-5CC6-490C40DBD4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FB42A1A3-3A74-86AE-9AF7-337861621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965" y="107926"/>
            <a:ext cx="5026035" cy="6031242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6071294A-6C6F-0EA2-5C0D-44D1E4D1E0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217" y="6318323"/>
            <a:ext cx="3147483" cy="301567"/>
          </a:xfrm>
          <a:prstGeom prst="rect">
            <a:avLst/>
          </a:prstGeom>
        </p:spPr>
      </p:pic>
      <p:pic>
        <p:nvPicPr>
          <p:cNvPr id="4" name="Immagine 3" descr="Fondazione O.P. SS. Redentore Onlus Logo">
            <a:extLst>
              <a:ext uri="{FF2B5EF4-FFF2-40B4-BE49-F238E27FC236}">
                <a16:creationId xmlns:a16="http://schemas.microsoft.com/office/drawing/2014/main" id="{CE973C10-49EA-8ED5-66CA-84103AE4E3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5171068"/>
            <a:ext cx="1448822" cy="144882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4AA94E5B-A0DB-D2E2-873F-41DCD1EC43C0}"/>
              </a:ext>
            </a:extLst>
          </p:cNvPr>
          <p:cNvSpPr/>
          <p:nvPr/>
        </p:nvSpPr>
        <p:spPr>
          <a:xfrm>
            <a:off x="844550" y="2545697"/>
            <a:ext cx="2139950" cy="11557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EAD29B2E-16C6-F263-1A66-08CEEC817562}"/>
              </a:ext>
            </a:extLst>
          </p:cNvPr>
          <p:cNvSpPr/>
          <p:nvPr/>
        </p:nvSpPr>
        <p:spPr>
          <a:xfrm>
            <a:off x="3184515" y="2999722"/>
            <a:ext cx="1060450" cy="2476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7C9E628-53E4-4848-5746-843B358285EC}"/>
              </a:ext>
            </a:extLst>
          </p:cNvPr>
          <p:cNvSpPr txBox="1"/>
          <p:nvPr/>
        </p:nvSpPr>
        <p:spPr>
          <a:xfrm>
            <a:off x="438150" y="2660218"/>
            <a:ext cx="2546350" cy="1488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spcBef>
                <a:spcPts val="1200"/>
              </a:spcBef>
              <a:spcAft>
                <a:spcPts val="300"/>
              </a:spcAft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MODULO</a:t>
            </a:r>
            <a:endParaRPr lang="it-IT" sz="18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ctr">
              <a:spcBef>
                <a:spcPts val="1200"/>
              </a:spcBef>
              <a:spcAft>
                <a:spcPts val="300"/>
              </a:spcAft>
            </a:pPr>
            <a:r>
              <a:rPr lang="it-IT" sz="18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SEGNALAZIONE</a:t>
            </a:r>
          </a:p>
          <a:p>
            <a:pPr algn="just">
              <a:lnSpc>
                <a:spcPct val="115000"/>
              </a:lnSpc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None/>
            </a:pP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8566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309A50-8C87-568C-E973-D033270AAB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635EDEDD-8972-7DFF-90D7-CEDA448D7E04}"/>
              </a:ext>
            </a:extLst>
          </p:cNvPr>
          <p:cNvSpPr txBox="1"/>
          <p:nvPr/>
        </p:nvSpPr>
        <p:spPr>
          <a:xfrm>
            <a:off x="1016000" y="538022"/>
            <a:ext cx="8356600" cy="5086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1200"/>
              </a:spcBef>
              <a:spcAft>
                <a:spcPts val="300"/>
              </a:spcAft>
            </a:pPr>
            <a:r>
              <a:rPr lang="it-IT" sz="2400" b="1" dirty="0">
                <a:effectLst/>
                <a:latin typeface="Arial" panose="020B0604020202020204" pitchFamily="34" charset="0"/>
              </a:rPr>
              <a:t>ANALISI DEGLI EVENTI e GRUPPO DI GESTIONE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Ogni evento segnalato dagli operatori viene analizzato dal Gruppo di Gestione.</a:t>
            </a:r>
          </a:p>
          <a:p>
            <a:pPr marL="171450" lvl="0" indent="-171450" algn="just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L’analisi delle situazioni operative</a:t>
            </a: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al fine dell’identificazione di quelle a maggior vulnerabilità;</a:t>
            </a:r>
          </a:p>
          <a:p>
            <a:pPr marL="171450" lvl="0" indent="-1714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L’esame dei dati relativi agli </a:t>
            </a:r>
            <a:r>
              <a:rPr lang="it-IT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episodi di violenza</a:t>
            </a: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verificatisi nelle strutture;</a:t>
            </a:r>
          </a:p>
          <a:p>
            <a:pPr marL="171450" lvl="0" indent="-17145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definizione delle misure di </a:t>
            </a:r>
            <a:r>
              <a:rPr lang="it-IT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prevenzione e protezione </a:t>
            </a: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 adottare;</a:t>
            </a:r>
          </a:p>
          <a:p>
            <a:pPr marL="171450" lvl="0" indent="-171450" algn="just">
              <a:spcAft>
                <a:spcPts val="3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L’implementazione delle </a:t>
            </a:r>
            <a:r>
              <a:rPr lang="it-IT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misure</a:t>
            </a: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individuate nel programma di </a:t>
            </a:r>
            <a:r>
              <a:rPr lang="it-IT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prevenzione della violenza</a:t>
            </a: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6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 </a:t>
            </a:r>
            <a:endParaRPr lang="it-IT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L’analisi delle situazioni lavorative mira ad individuare quei </a:t>
            </a:r>
            <a:r>
              <a:rPr lang="it-IT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fattori di rischio </a:t>
            </a: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 aumentano la probabilità di accadimento di episodi di violenza.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Ogni evento viene registrato per identificare la </a:t>
            </a:r>
            <a:r>
              <a:rPr lang="it-IT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frequenza e severità degli episodi </a:t>
            </a: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 per individuare le successive </a:t>
            </a:r>
            <a:r>
              <a:rPr lang="it-IT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azioni di miglioramento</a:t>
            </a: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nonché mettere in evidenza l’esistenza di </a:t>
            </a:r>
            <a:r>
              <a:rPr lang="it-IT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fattori favorenti </a:t>
            </a: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 potrebbero essere rimossi mediante modifiche dei luoghi di lavoro, cambiamenti procedurali o addestramento del personale. </a:t>
            </a:r>
          </a:p>
          <a:p>
            <a:pPr algn="just">
              <a:lnSpc>
                <a:spcPct val="115000"/>
              </a:lnSpc>
              <a:buNone/>
            </a:pP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5BAF66FA-A0D3-6495-6E46-5A56A9EB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517" y="6303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4E299106-57FF-8049-0273-80281DF482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5156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63448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0286B-BE89-754A-8717-31080ACE09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11BAD233-0EAC-A049-40A7-2FF9D02998C5}"/>
              </a:ext>
            </a:extLst>
          </p:cNvPr>
          <p:cNvSpPr txBox="1"/>
          <p:nvPr/>
        </p:nvSpPr>
        <p:spPr>
          <a:xfrm>
            <a:off x="1111250" y="755365"/>
            <a:ext cx="83566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spcBef>
                <a:spcPts val="1200"/>
              </a:spcBef>
              <a:spcAft>
                <a:spcPts val="300"/>
              </a:spcAft>
            </a:pPr>
            <a:r>
              <a:rPr lang="it-IT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MISURE DI MIGLIORAMENTO</a:t>
            </a:r>
          </a:p>
          <a:p>
            <a:pPr lvl="1">
              <a:spcBef>
                <a:spcPts val="1200"/>
              </a:spcBef>
              <a:spcAft>
                <a:spcPts val="300"/>
              </a:spcAft>
            </a:pPr>
            <a:r>
              <a:rPr lang="it-IT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28575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valutazione della possibilità di installare un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impianto video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circuito chiuso, con registrazione sulle 24 ore, nelle aree ad elevato rischio; </a:t>
            </a:r>
            <a:endParaRPr lang="it-IT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stabilire un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contatto con le Forze di Polizia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 in caso di incidente fornire loro tutte le notizie utili per facilitare le indagini;</a:t>
            </a:r>
            <a:endParaRPr lang="it-IT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È in corso di studio la possibilità di attivare, per lavoratori che hanno subito un’aggressione, un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supporto professionale;</a:t>
            </a:r>
            <a:endParaRPr lang="it-IT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Proseguire nella formazione di tutto il personale della gestione dei conflitti. Eventualmente in valutazione anche formazione rispetto a dinamiche di autodifesa.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endParaRPr lang="it-IT" dirty="0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A6E3CDE-4A53-D45E-60AF-3CEBA42AC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31D4A8CB-B721-637C-67DD-527307DA2E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16913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0C6C4B-DEAB-CB49-9A58-E5ADC5448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08AD9614-29DB-683D-5E20-46E24C290057}"/>
              </a:ext>
            </a:extLst>
          </p:cNvPr>
          <p:cNvSpPr txBox="1"/>
          <p:nvPr/>
        </p:nvSpPr>
        <p:spPr>
          <a:xfrm>
            <a:off x="1594361" y="2755615"/>
            <a:ext cx="8356600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1200"/>
              </a:spcBef>
              <a:spcAft>
                <a:spcPts val="300"/>
              </a:spcAft>
            </a:pPr>
            <a:r>
              <a:rPr lang="it-IT" sz="5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Grazie per l’attenzione</a:t>
            </a:r>
            <a:endParaRPr lang="it-IT" sz="54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endParaRPr lang="it-IT" sz="5400" dirty="0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3E36004F-4157-57C2-7096-627150FE8F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7FD7A457-87C9-0682-024B-4A60567335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4424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18DD0F-0F8D-8473-68E9-EF7D44B36A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F5551CAF-E945-23FB-B8A7-4AF730CE8FF7}"/>
              </a:ext>
            </a:extLst>
          </p:cNvPr>
          <p:cNvSpPr txBox="1"/>
          <p:nvPr/>
        </p:nvSpPr>
        <p:spPr>
          <a:xfrm>
            <a:off x="1238250" y="1474381"/>
            <a:ext cx="83566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 algn="ctr">
              <a:spcBef>
                <a:spcPts val="1200"/>
              </a:spcBef>
              <a:spcAft>
                <a:spcPts val="300"/>
              </a:spcAft>
              <a:buNone/>
            </a:pPr>
            <a:r>
              <a:rPr lang="it-IT" sz="2400" b="1" kern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DEFIN</a:t>
            </a:r>
            <a:r>
              <a:rPr lang="it-IT" sz="2400" b="1" kern="16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it-IT" sz="2400" b="1" kern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ZIONE </a:t>
            </a: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274320" indent="-274320" algn="just">
              <a:spcBef>
                <a:spcPts val="1200"/>
              </a:spcBef>
              <a:spcAft>
                <a:spcPts val="300"/>
              </a:spcAft>
              <a:buNone/>
            </a:pPr>
            <a:endParaRPr lang="it-IT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Il National Institute of </a:t>
            </a:r>
            <a:r>
              <a:rPr lang="it-IT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Occupational</a:t>
            </a: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Safety</a:t>
            </a: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Health (NIOSH) definisce la violenza nel posto di lavoro come “</a:t>
            </a:r>
            <a:r>
              <a:rPr lang="it-IT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ogni aggressione fisica, comportamento minaccioso o abuso verbale che si verifica nel posto di lavoro</a:t>
            </a: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</a:p>
          <a:p>
            <a:pPr>
              <a:buNone/>
            </a:pPr>
            <a:endParaRPr lang="it-IT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28FAEC8-DC3E-785A-C5A4-58CEA489E7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2709BCB2-2AA8-0EFC-3D58-0DFB0229A3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0408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9C569B-200C-305B-485A-14F72CE036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EED32155-F222-310A-0AA7-A1075DD18362}"/>
              </a:ext>
            </a:extLst>
          </p:cNvPr>
          <p:cNvSpPr txBox="1"/>
          <p:nvPr/>
        </p:nvSpPr>
        <p:spPr>
          <a:xfrm>
            <a:off x="1123950" y="755650"/>
            <a:ext cx="8356600" cy="5070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 algn="ctr">
              <a:spcBef>
                <a:spcPts val="1200"/>
              </a:spcBef>
              <a:spcAft>
                <a:spcPts val="300"/>
              </a:spcAft>
              <a:buNone/>
            </a:pPr>
            <a:r>
              <a:rPr lang="it-IT" sz="2400" b="1" dirty="0">
                <a:effectLst/>
                <a:latin typeface="Arial" panose="020B0604020202020204" pitchFamily="34" charset="0"/>
              </a:rPr>
              <a:t>FORME DI VIOLENZA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Pur riconoscendo un’oggettiva difficoltà per la classificazione delle diverse forme di violenza, soprattutto per il frequente sovrapporsi della violenza fisica e psicologica, sono stati definiti i due concetti di violenza fisica e violenza psicologica, quest’ultima per molto tempo sottostimata come rilevanza e frequenza. 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 violenza fisica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si identifica con “l’uso della forza fisica contro una persona o un gruppo che esiti in una lesione fisica, sessuale o psicologica”. 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 violenza psicologica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comporta “l’impiego intenzionale della forza, comprese le minacce del ricorso alla forza fisica, contro una persona o un gruppo che esiti in un danno fisico, mentale, spirituale, morale o sociale”.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86A42C7-ACB5-2F41-21D9-F9B4D70151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6D980595-288C-1389-4F4D-AB7386FC25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8240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5C5F70-52FF-B5D9-CECB-5BAEBF75A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167986C8-9345-3A16-A16A-FF5414553EB9}"/>
              </a:ext>
            </a:extLst>
          </p:cNvPr>
          <p:cNvSpPr txBox="1"/>
          <p:nvPr/>
        </p:nvSpPr>
        <p:spPr>
          <a:xfrm>
            <a:off x="1054100" y="476250"/>
            <a:ext cx="8356600" cy="459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 algn="ctr">
              <a:spcBef>
                <a:spcPts val="1200"/>
              </a:spcBef>
              <a:spcAft>
                <a:spcPts val="300"/>
              </a:spcAft>
              <a:buNone/>
            </a:pPr>
            <a:r>
              <a:rPr lang="it-IT" sz="2400" b="1" dirty="0">
                <a:effectLst/>
                <a:latin typeface="Arial" panose="020B0604020202020204" pitchFamily="34" charset="0"/>
              </a:rPr>
              <a:t>TIPOLOGIA DI VIOLENZA </a:t>
            </a: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Come indicato nella definizione del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NIOSH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</a:t>
            </a:r>
            <a:r>
              <a:rPr lang="en-US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National Institute for Occupational Safety and Health)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(NIOSH, 2002), esistono varie tipologie di violenza che gli operatori sanitari e sociosanitari possono subire suddivise in (</a:t>
            </a:r>
            <a:r>
              <a:rPr lang="it-IT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Hesketh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et al., 2003): 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•</a:t>
            </a:r>
            <a:r>
              <a:rPr lang="it-IT" sz="1800" dirty="0">
                <a:effectLst/>
                <a:latin typeface="Arial" panose="020B0604020202020204" pitchFamily="34" charset="0"/>
                <a:ea typeface="Arial Narrow" panose="020B0606020202030204" pitchFamily="34" charset="0"/>
              </a:rPr>
              <a:t>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aggressione fisica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(es. essere spinti, colpiti, ricevere sputi); 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•</a:t>
            </a:r>
            <a:r>
              <a:rPr lang="it-IT" sz="1800" dirty="0">
                <a:effectLst/>
                <a:latin typeface="Arial" panose="020B0604020202020204" pitchFamily="34" charset="0"/>
                <a:ea typeface="Arial Narrow" panose="020B0606020202030204" pitchFamily="34" charset="0"/>
              </a:rPr>
              <a:t>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tentativo di aggressione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(verbale o scritta con intenzione di recare danno); 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•</a:t>
            </a:r>
            <a:r>
              <a:rPr lang="it-IT" sz="1800" dirty="0">
                <a:effectLst/>
                <a:latin typeface="Arial" panose="020B0604020202020204" pitchFamily="34" charset="0"/>
                <a:ea typeface="Arial Narrow" panose="020B0606020202030204" pitchFamily="34" charset="0"/>
              </a:rPr>
              <a:t>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aggressione emotiva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che si esplicita con atteggiamenti dannosi (insulti, gesti, umiliazione davanti al gruppo di lavoro, coercizione); 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•</a:t>
            </a:r>
            <a:r>
              <a:rPr lang="it-IT" sz="1800" dirty="0">
                <a:effectLst/>
                <a:latin typeface="Arial" panose="020B0604020202020204" pitchFamily="34" charset="0"/>
                <a:ea typeface="Arial Narrow" panose="020B0606020202030204" pitchFamily="34" charset="0"/>
              </a:rPr>
              <a:t>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molestia sessuale verbale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(domande intime non desiderate o richiami di natura sessuale); 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•</a:t>
            </a:r>
            <a:r>
              <a:rPr lang="it-IT" sz="1800" dirty="0">
                <a:effectLst/>
                <a:latin typeface="Arial" panose="020B0604020202020204" pitchFamily="34" charset="0"/>
                <a:ea typeface="Arial Narrow" panose="020B0606020202030204" pitchFamily="34" charset="0"/>
              </a:rPr>
              <a:t> </a:t>
            </a: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violenza sessuale </a:t>
            </a: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(qualsiasi contatto o atto sessuale forzato). 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02BFCC81-8279-1970-882D-99BF0E0A6F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96763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73914756-197A-BCA1-8E92-63C1BEA5C4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49508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7557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B7921-7342-264F-2C37-66857CF1C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2895C82A-E221-485F-39BB-6881A6A6F0DE}"/>
              </a:ext>
            </a:extLst>
          </p:cNvPr>
          <p:cNvSpPr txBox="1"/>
          <p:nvPr/>
        </p:nvSpPr>
        <p:spPr>
          <a:xfrm>
            <a:off x="1085850" y="819501"/>
            <a:ext cx="8356600" cy="2993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 algn="ctr">
              <a:spcBef>
                <a:spcPts val="1200"/>
              </a:spcBef>
              <a:spcAft>
                <a:spcPts val="300"/>
              </a:spcAft>
              <a:buNone/>
            </a:pPr>
            <a:r>
              <a:rPr lang="it-IT" sz="2400" b="1" i="0" dirty="0">
                <a:effectLst/>
                <a:latin typeface="Arial" panose="020B0604020202020204" pitchFamily="34" charset="0"/>
              </a:rPr>
              <a:t>ESCALATION</a:t>
            </a:r>
            <a:endParaRPr lang="it-IT" sz="2400" b="1" i="1" dirty="0">
              <a:effectLst/>
              <a:latin typeface="Arial" panose="020B0604020202020204" pitchFamily="34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Il </a:t>
            </a:r>
            <a:r>
              <a:rPr lang="it-IT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comportamento violento </a:t>
            </a:r>
            <a:r>
              <a:rPr lang="it-IT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avviene spesso secondo una progressione che, partendo dall’uso di espressione verbali aggressive, può arrivare fino a gesti estremi quali lesioni l’omicidio. </a:t>
            </a:r>
            <a:endParaRPr lang="it-IT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300"/>
              </a:spcAft>
              <a:buNone/>
            </a:pPr>
            <a:r>
              <a:rPr lang="it-IT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it-IT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it-IT" dirty="0"/>
          </a:p>
        </p:txBody>
      </p:sp>
      <p:pic>
        <p:nvPicPr>
          <p:cNvPr id="2" name="Immagine 1" descr="Immagine che contiene diagramma, linea, schermata, testo&#10;&#10;Descrizione generata automaticamente">
            <a:extLst>
              <a:ext uri="{FF2B5EF4-FFF2-40B4-BE49-F238E27FC236}">
                <a16:creationId xmlns:a16="http://schemas.microsoft.com/office/drawing/2014/main" id="{62FFDBE0-4F0A-D4CE-6358-1EE3FA2C9B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" t="-20" r="-5" b="-20"/>
          <a:stretch>
            <a:fillRect/>
          </a:stretch>
        </p:blipFill>
        <p:spPr bwMode="auto">
          <a:xfrm>
            <a:off x="805497" y="3237128"/>
            <a:ext cx="8687753" cy="2024322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1F7E1ADE-5C14-AA11-6F66-A7C52E3D09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4" name="Immagine 3" descr="Fondazione O.P. SS. Redentore Onlus Logo">
            <a:extLst>
              <a:ext uri="{FF2B5EF4-FFF2-40B4-BE49-F238E27FC236}">
                <a16:creationId xmlns:a16="http://schemas.microsoft.com/office/drawing/2014/main" id="{38BC615E-8FD2-A832-21DB-BB2BD5C8AD1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1230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B13FB5-368E-6EEB-537F-50D4C0183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D84C2072-CE0F-9B13-7804-2DDE9044DCB2}"/>
              </a:ext>
            </a:extLst>
          </p:cNvPr>
          <p:cNvSpPr txBox="1"/>
          <p:nvPr/>
        </p:nvSpPr>
        <p:spPr>
          <a:xfrm>
            <a:off x="1117600" y="1058882"/>
            <a:ext cx="8356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FATTORI DI RISCHIO</a:t>
            </a:r>
          </a:p>
          <a:p>
            <a:pPr algn="just"/>
            <a:endParaRPr lang="it-IT" sz="2400" dirty="0"/>
          </a:p>
          <a:p>
            <a:pPr algn="just"/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Il lavoro nel settore socio-sanitario comporta una </a:t>
            </a:r>
            <a:r>
              <a:rPr lang="it-IT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relazione costante con persone in situazione di “bisogno”</a:t>
            </a: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  <a:r>
              <a:rPr lang="it-IT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bisogno a cui spesso gli interessati, utenti, familiari, caregiver, attribuiscono carattere di urgenza e di massima priorità. In questa relazione di cura nascono a volte situazioni di conflitto che possono sfociare nel </a:t>
            </a:r>
            <a:r>
              <a:rPr lang="it-IT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rischio dell’agito aggressivo</a:t>
            </a: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it-IT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it-IT" dirty="0"/>
          </a:p>
          <a:p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041D015-8E0F-03BC-A711-38AC8F6334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C3C40C90-A34B-0CBF-09C2-3E06D48DB8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4289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3E60FA-6363-A55B-2FD0-F43B079FC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A061E553-713A-E634-14A3-D45869E98586}"/>
              </a:ext>
            </a:extLst>
          </p:cNvPr>
          <p:cNvSpPr txBox="1"/>
          <p:nvPr/>
        </p:nvSpPr>
        <p:spPr>
          <a:xfrm>
            <a:off x="1066800" y="1428750"/>
            <a:ext cx="8356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FATTORI DI RISCHIO</a:t>
            </a: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Gli operatori delle strutture socio sanitarie risultano a rischio in quanto sono a </a:t>
            </a:r>
            <a:r>
              <a:rPr lang="it-IT" sz="2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contatto diretto con il paziente</a:t>
            </a: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con le persone ad esso legate e devono gestire rapporti caratterizzati da una condizione di forte emotività, sia da parte del paziente stesso sia dei familiari che si trovano in uno stato di vulnerabilità, frustrazione o perdita di controllo.</a:t>
            </a:r>
          </a:p>
          <a:p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945B299-27C7-1F5E-4FD1-4EE06D81B9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F90CD880-64CB-AD70-C2B8-C152C8795A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029200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9343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2CF36-0864-5DD3-6B11-21C877E497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AA32BD99-E8DB-2C33-574B-0C9A791161AC}"/>
              </a:ext>
            </a:extLst>
          </p:cNvPr>
          <p:cNvSpPr txBox="1"/>
          <p:nvPr/>
        </p:nvSpPr>
        <p:spPr>
          <a:xfrm>
            <a:off x="1028700" y="292100"/>
            <a:ext cx="8356600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FATTORI DI RISCHIO</a:t>
            </a:r>
          </a:p>
          <a:p>
            <a:pPr>
              <a:buNone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 di Ospiti/Utenti con disturbi psichiatrici acuti e cronici (RSD);</a:t>
            </a:r>
          </a:p>
          <a:p>
            <a:pPr marL="28575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incremento dei disturbi del comportamento nelle persone affette da demenza (RSA);</a:t>
            </a:r>
            <a:endParaRPr lang="it-IT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accesso di visitatori;</a:t>
            </a:r>
          </a:p>
          <a:p>
            <a:pPr marL="28575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multietnicità del personale;</a:t>
            </a:r>
          </a:p>
          <a:p>
            <a:pPr marL="28575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arriera linguistica;</a:t>
            </a:r>
          </a:p>
          <a:p>
            <a:pPr marL="285750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presenza di un solo operatore a contatto con il paziente durante alcune attività (es. attività a domicilio).</a:t>
            </a:r>
          </a:p>
          <a:p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4B1071E-7DB8-C789-E4C6-371A89F003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217" y="6176455"/>
            <a:ext cx="3147483" cy="301567"/>
          </a:xfrm>
          <a:prstGeom prst="rect">
            <a:avLst/>
          </a:prstGeom>
        </p:spPr>
      </p:pic>
      <p:pic>
        <p:nvPicPr>
          <p:cNvPr id="3" name="Immagine 2" descr="Fondazione O.P. SS. Redentore Onlus Logo">
            <a:extLst>
              <a:ext uri="{FF2B5EF4-FFF2-40B4-BE49-F238E27FC236}">
                <a16:creationId xmlns:a16="http://schemas.microsoft.com/office/drawing/2014/main" id="{E947E6DC-8A5A-163E-1051-4E793E7893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" y="5117078"/>
            <a:ext cx="1448822" cy="1448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6354310"/>
      </p:ext>
    </p:extLst>
  </p:cSld>
  <p:clrMapOvr>
    <a:masterClrMapping/>
  </p:clrMapOvr>
</p:sld>
</file>

<file path=ppt/theme/theme1.xml><?xml version="1.0" encoding="utf-8"?>
<a:theme xmlns:a="http://schemas.openxmlformats.org/drawingml/2006/main" name="Sfaccettatura">
  <a:themeElements>
    <a:clrScheme name="Sfaccettatur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Sfaccettatur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faccettatur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272</TotalTime>
  <Words>2322</Words>
  <Application>Microsoft Office PowerPoint</Application>
  <PresentationFormat>Widescreen</PresentationFormat>
  <Paragraphs>192</Paragraphs>
  <Slides>26</Slides>
  <Notes>25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3" baseType="lpstr">
      <vt:lpstr>Aptos</vt:lpstr>
      <vt:lpstr>Arial</vt:lpstr>
      <vt:lpstr>Symbol</vt:lpstr>
      <vt:lpstr>Times New Roman</vt:lpstr>
      <vt:lpstr>Trebuchet MS</vt:lpstr>
      <vt:lpstr>Wingdings 3</vt:lpstr>
      <vt:lpstr>Sfaccettatura</vt:lpstr>
      <vt:lpstr>RSA RSD  l’insolito luogo di lavoro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Letizia Papa</dc:creator>
  <cp:lastModifiedBy>Andrea Visigalli</cp:lastModifiedBy>
  <cp:revision>11</cp:revision>
  <dcterms:created xsi:type="dcterms:W3CDTF">2025-04-24T08:38:30Z</dcterms:created>
  <dcterms:modified xsi:type="dcterms:W3CDTF">2025-04-27T13:32:10Z</dcterms:modified>
</cp:coreProperties>
</file>